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66" r:id="rId2"/>
    <p:sldId id="271" r:id="rId3"/>
    <p:sldId id="256" r:id="rId4"/>
    <p:sldId id="272" r:id="rId5"/>
    <p:sldId id="258" r:id="rId6"/>
    <p:sldId id="273" r:id="rId7"/>
    <p:sldId id="260" r:id="rId8"/>
    <p:sldId id="262" r:id="rId9"/>
    <p:sldId id="274" r:id="rId10"/>
    <p:sldId id="275" r:id="rId11"/>
    <p:sldId id="276" r:id="rId12"/>
    <p:sldId id="277" r:id="rId13"/>
    <p:sldId id="278" r:id="rId14"/>
    <p:sldId id="265" r:id="rId15"/>
    <p:sldId id="279" r:id="rId16"/>
    <p:sldId id="267" r:id="rId17"/>
    <p:sldId id="269" r:id="rId18"/>
  </p:sldIdLst>
  <p:sldSz cx="14630400" cy="8229600"/>
  <p:notesSz cx="8229600" cy="14630400"/>
  <p:embeddedFontLst>
    <p:embeddedFont>
      <p:font typeface="Aharoni" panose="02010803020104030203" pitchFamily="2" charset="-79"/>
      <p:bold r:id="rId20"/>
    </p:embeddedFont>
    <p:embeddedFont>
      <p:font typeface="Instrument Sans Medium" panose="020B0604020202020204" charset="0"/>
      <p:regular r:id="rId21"/>
    </p:embeddedFont>
    <p:embeddedFont>
      <p:font typeface="Prompt Medium" panose="00000600000000000000" pitchFamily="2" charset="-34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994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738C-1376-AE19-AB31-CA2F952D2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2DAAB-1DBD-FD87-6E50-532DE584B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E0763-3127-F45B-690F-892B46A0D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68556-3A47-E069-E311-CBE81AD35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8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21D6D-DF9A-9B4B-B18B-FA7131F56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8765F-F1D5-00E2-3AB1-7443FB0B0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DBEC2-3114-D5F4-F37B-E852F71C1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94169-E0A6-8C08-B93F-B527CC1C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1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819CB-765F-02C3-93E7-8D5D6EF4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77EB1-B42B-22EC-EE81-3AA67C3FA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7DB4-F5F3-1382-F54A-4E14BED45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3641-4BC5-3470-5ECF-0BD7967057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0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1A971-C271-534A-E5F0-370DBC9C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AC4DB5F-0B97-814D-CA0F-6595F772B775}"/>
              </a:ext>
            </a:extLst>
          </p:cNvPr>
          <p:cNvSpPr/>
          <p:nvPr/>
        </p:nvSpPr>
        <p:spPr>
          <a:xfrm>
            <a:off x="2386361" y="1743306"/>
            <a:ext cx="10384438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000" b="1" dirty="0">
                <a:solidFill>
                  <a:schemeClr val="bg1"/>
                </a:solidFill>
              </a:rPr>
              <a:t>AI for</a:t>
            </a:r>
          </a:p>
          <a:p>
            <a:pPr algn="ctr">
              <a:lnSpc>
                <a:spcPts val="5550"/>
              </a:lnSpc>
            </a:pPr>
            <a:r>
              <a:rPr lang="en-US" sz="4000" b="1" dirty="0">
                <a:solidFill>
                  <a:schemeClr val="bg1"/>
                </a:solidFill>
              </a:rPr>
              <a:t>Density Estimation and Overcrowding</a:t>
            </a:r>
          </a:p>
          <a:p>
            <a:pPr algn="ctr">
              <a:lnSpc>
                <a:spcPts val="5550"/>
              </a:lnSpc>
            </a:pPr>
            <a:r>
              <a:rPr lang="en-US" sz="40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6A573E4-23C0-2289-4466-2B1B67837F62}"/>
              </a:ext>
            </a:extLst>
          </p:cNvPr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BF528-1EA1-AC0A-3829-FD33907E95D3}"/>
              </a:ext>
            </a:extLst>
          </p:cNvPr>
          <p:cNvSpPr txBox="1"/>
          <p:nvPr/>
        </p:nvSpPr>
        <p:spPr>
          <a:xfrm>
            <a:off x="3432662" y="674832"/>
            <a:ext cx="79465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4400" dirty="0">
                <a:solidFill>
                  <a:schemeClr val="accent1"/>
                </a:solidFill>
                <a:latin typeface="Prompt Medium" panose="00000600000000000000" pitchFamily="2" charset="-34"/>
                <a:cs typeface="Prompt Medium" panose="00000600000000000000" pitchFamily="2" charset="-34"/>
              </a:rPr>
              <a:t>DeepVision Crowd Monitor</a:t>
            </a:r>
            <a:r>
              <a:rPr lang="en-US" sz="4400" dirty="0">
                <a:solidFill>
                  <a:schemeClr val="bg2"/>
                </a:solidFill>
                <a:latin typeface="Prompt Medium" panose="00000600000000000000" pitchFamily="2" charset="-34"/>
                <a:cs typeface="Prompt Medium" panose="00000600000000000000" pitchFamily="2" charset="-34"/>
              </a:rPr>
              <a:t>:</a:t>
            </a:r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11C01039-6992-C4DE-9E51-48DDDE54D0B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0504" y="5892404"/>
            <a:ext cx="6838950" cy="22190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AC0049-D74D-E225-9EED-F22B1AFB2953}"/>
              </a:ext>
            </a:extLst>
          </p:cNvPr>
          <p:cNvSpPr txBox="1"/>
          <p:nvPr/>
        </p:nvSpPr>
        <p:spPr>
          <a:xfrm>
            <a:off x="9712712" y="6428900"/>
            <a:ext cx="5383332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600" spc="175" dirty="0">
                <a:latin typeface="Instrument Sans Medium" panose="020B0604020202020204" charset="0"/>
                <a:cs typeface="Prompt Medium" panose="00000600000000000000" pitchFamily="2" charset="-34"/>
              </a:rPr>
              <a:t>Created</a:t>
            </a:r>
            <a:r>
              <a:rPr lang="en-US" sz="3600" spc="-80" dirty="0">
                <a:latin typeface="Instrument Sans Medium" panose="020B0604020202020204" charset="0"/>
                <a:cs typeface="Prompt Medium" panose="00000600000000000000" pitchFamily="2" charset="-34"/>
              </a:rPr>
              <a:t> </a:t>
            </a:r>
            <a:r>
              <a:rPr lang="en-US" sz="3600" spc="-60" dirty="0">
                <a:latin typeface="Instrument Sans Medium" panose="020B0604020202020204" charset="0"/>
                <a:cs typeface="Prompt Medium" panose="00000600000000000000" pitchFamily="2" charset="-34"/>
              </a:rPr>
              <a:t>by: 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600" spc="-60" dirty="0">
                <a:latin typeface="Instrument Sans Medium" panose="020B0604020202020204" charset="0"/>
                <a:cs typeface="Prompt Medium" panose="00000600000000000000" pitchFamily="2" charset="-34"/>
              </a:rPr>
              <a:t>Aarish Bhanwadia</a:t>
            </a:r>
            <a:endParaRPr lang="en-US" sz="3200" dirty="0">
              <a:latin typeface="Instrument Sans Medium" panose="020B0604020202020204" charset="0"/>
              <a:cs typeface="Prompt Medium" panose="00000600000000000000" pitchFamily="2" charset="-34"/>
            </a:endParaRPr>
          </a:p>
        </p:txBody>
      </p:sp>
      <p:sp>
        <p:nvSpPr>
          <p:cNvPr id="5" name="AutoShape 4" descr="Image of ">
            <a:extLst>
              <a:ext uri="{FF2B5EF4-FFF2-40B4-BE49-F238E27FC236}">
                <a16:creationId xmlns:a16="http://schemas.microsoft.com/office/drawing/2014/main" id="{D3627832-3317-6C6B-E11B-BFFEE3EB48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B175D7-C187-9459-DFAD-89127674A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40" y="4114800"/>
            <a:ext cx="6356257" cy="3808709"/>
          </a:xfrm>
          <a:prstGeom prst="rect">
            <a:avLst/>
          </a:prstGeom>
        </p:spPr>
      </p:pic>
      <p:pic>
        <p:nvPicPr>
          <p:cNvPr id="1030" name="Picture 6" descr="Infosys Springboard | Bangalore">
            <a:extLst>
              <a:ext uri="{FF2B5EF4-FFF2-40B4-BE49-F238E27FC236}">
                <a16:creationId xmlns:a16="http://schemas.microsoft.com/office/drawing/2014/main" id="{843D58D4-42AC-8DE6-2395-A1D2D36BD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5" y="142038"/>
            <a:ext cx="2252546" cy="6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7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8DFD7-8069-8D1B-DC17-07805F80B5B0}"/>
              </a:ext>
            </a:extLst>
          </p:cNvPr>
          <p:cNvSpPr txBox="1"/>
          <p:nvPr/>
        </p:nvSpPr>
        <p:spPr>
          <a:xfrm>
            <a:off x="591014" y="384046"/>
            <a:ext cx="8263053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4300" dirty="0">
                <a:solidFill>
                  <a:schemeClr val="accent1"/>
                </a:solidFill>
              </a:rPr>
              <a:t>MODEL ARCHITECTURE (CSRNet)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5DCD2-DD2D-2CAE-DDC4-23739E90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933" y="1924767"/>
            <a:ext cx="5918288" cy="3740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FEB24C-C44E-C9AD-007B-BE2A1417A4F7}"/>
              </a:ext>
            </a:extLst>
          </p:cNvPr>
          <p:cNvSpPr txBox="1"/>
          <p:nvPr/>
        </p:nvSpPr>
        <p:spPr>
          <a:xfrm>
            <a:off x="591014" y="2050923"/>
            <a:ext cx="860874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2"/>
                </a:solidFill>
              </a:rPr>
              <a:t>Frontend: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Based on VGG-16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Convolution + </a:t>
            </a:r>
            <a:r>
              <a:rPr lang="en-US" sz="2800" dirty="0" err="1">
                <a:solidFill>
                  <a:schemeClr val="bg2"/>
                </a:solidFill>
              </a:rPr>
              <a:t>ReLU</a:t>
            </a:r>
            <a:r>
              <a:rPr lang="en-US" sz="2800" dirty="0">
                <a:solidFill>
                  <a:schemeClr val="bg2"/>
                </a:solidFill>
              </a:rPr>
              <a:t> layers</a:t>
            </a:r>
          </a:p>
          <a:p>
            <a:pPr>
              <a:buNone/>
            </a:pPr>
            <a:r>
              <a:rPr lang="en-US" sz="2800" b="1" dirty="0">
                <a:solidFill>
                  <a:schemeClr val="bg2"/>
                </a:solidFill>
              </a:rPr>
              <a:t>Backend: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Dilated convolutions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Larger receptive field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Suitable for dense crowds</a:t>
            </a:r>
          </a:p>
        </p:txBody>
      </p:sp>
    </p:spTree>
    <p:extLst>
      <p:ext uri="{BB962C8B-B14F-4D97-AF65-F5344CB8AC3E}">
        <p14:creationId xmlns:p14="http://schemas.microsoft.com/office/powerpoint/2010/main" val="209079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7C1971-D2C2-12DC-8227-EA94D053C3F9}"/>
              </a:ext>
            </a:extLst>
          </p:cNvPr>
          <p:cNvSpPr txBox="1"/>
          <p:nvPr/>
        </p:nvSpPr>
        <p:spPr>
          <a:xfrm>
            <a:off x="580580" y="700931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dirty="0">
                <a:solidFill>
                  <a:schemeClr val="accent1"/>
                </a:solidFill>
              </a:rPr>
              <a:t>Model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8993B-C72A-D7D8-5A20-D8B03A3AD00C}"/>
              </a:ext>
            </a:extLst>
          </p:cNvPr>
          <p:cNvSpPr txBox="1"/>
          <p:nvPr/>
        </p:nvSpPr>
        <p:spPr>
          <a:xfrm>
            <a:off x="735981" y="1891057"/>
            <a:ext cx="60105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solidFill>
                  <a:schemeClr val="bg2"/>
                </a:solidFill>
              </a:rPr>
              <a:t>Training Setup:</a:t>
            </a:r>
            <a:endParaRPr lang="en-IN" sz="2800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Framework: PyTorch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Optimizer: Adam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Loss: MSE (between predicted &amp; ground truth density maps)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Epochs: 200</a:t>
            </a:r>
          </a:p>
          <a:p>
            <a:pPr>
              <a:buNone/>
            </a:pPr>
            <a:r>
              <a:rPr lang="en-IN" sz="2800" b="1" dirty="0">
                <a:solidFill>
                  <a:schemeClr val="bg2"/>
                </a:solidFill>
              </a:rPr>
              <a:t>Evaluation Metrics:</a:t>
            </a:r>
            <a:endParaRPr lang="en-IN" sz="2800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2"/>
                </a:solidFill>
              </a:rPr>
              <a:t>MAE</a:t>
            </a:r>
            <a:r>
              <a:rPr lang="en-IN" sz="2800" dirty="0">
                <a:solidFill>
                  <a:schemeClr val="bg2"/>
                </a:solidFill>
              </a:rPr>
              <a:t> – Mean Absolute Error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2"/>
                </a:solidFill>
              </a:rPr>
              <a:t>MSE</a:t>
            </a:r>
            <a:r>
              <a:rPr lang="en-IN" sz="2800" dirty="0">
                <a:solidFill>
                  <a:schemeClr val="bg2"/>
                </a:solidFill>
              </a:rPr>
              <a:t> – Mean Squared Error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B4222-A577-5E84-35C8-67F749DA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964" y="1709757"/>
            <a:ext cx="8049748" cy="1781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1DDA26-DC32-D33D-7B6A-A749B689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964" y="5623217"/>
            <a:ext cx="8078327" cy="476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306B6-8E6B-E33B-6CAE-4FFF70421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4" y="3769841"/>
            <a:ext cx="7011378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0CB6A-C900-0BE2-3744-26AB80C77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E50DE6-4876-A325-539D-02DABFFB4244}"/>
              </a:ext>
            </a:extLst>
          </p:cNvPr>
          <p:cNvSpPr txBox="1"/>
          <p:nvPr/>
        </p:nvSpPr>
        <p:spPr>
          <a:xfrm>
            <a:off x="580580" y="700931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4" name="Picture 3" descr="A close-up of a screenshot&#10;&#10;AI-generated content may be incorrect.">
            <a:extLst>
              <a:ext uri="{FF2B5EF4-FFF2-40B4-BE49-F238E27FC236}">
                <a16:creationId xmlns:a16="http://schemas.microsoft.com/office/drawing/2014/main" id="{9ABD2F5D-3B06-0746-5702-917C3882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13" y="4556454"/>
            <a:ext cx="9221487" cy="2972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EFE9F-852C-6063-0DED-CA92801F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13" y="1831177"/>
            <a:ext cx="9032203" cy="2461071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66FE0C3-8679-D1EC-13D0-A941C3A3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3" y="5519853"/>
            <a:ext cx="4103649" cy="21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04A62B-18A9-FA27-99D8-025A9536D36E}"/>
              </a:ext>
            </a:extLst>
          </p:cNvPr>
          <p:cNvSpPr txBox="1"/>
          <p:nvPr/>
        </p:nvSpPr>
        <p:spPr>
          <a:xfrm>
            <a:off x="580580" y="1964616"/>
            <a:ext cx="43482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✔ Real-time estimation achieved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✔ High accuracy on sparse &amp; moderate crowds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✔ Overcrowding detection is reliable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✔ System works smoothly on GPU</a:t>
            </a:r>
            <a:endParaRPr lang="en-IN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551996-86C9-C276-73F6-CECF096D5CF6}"/>
              </a:ext>
            </a:extLst>
          </p:cNvPr>
          <p:cNvSpPr txBox="1"/>
          <p:nvPr/>
        </p:nvSpPr>
        <p:spPr>
          <a:xfrm>
            <a:off x="791737" y="172173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4400" dirty="0">
                <a:solidFill>
                  <a:schemeClr val="accent1"/>
                </a:solidFill>
              </a:rPr>
              <a:t>USER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ED8F3-6065-8C2D-5C27-B0F18D58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9" y="941614"/>
            <a:ext cx="6763473" cy="5543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22070-501B-5A02-BC6B-B8E744FA8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90" y="941614"/>
            <a:ext cx="6763473" cy="5385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E22469-9BA8-48F0-76C0-E4FE90032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586" y="6589560"/>
            <a:ext cx="5977053" cy="15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0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65453" y="1268583"/>
            <a:ext cx="130994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/>
          </a:p>
        </p:txBody>
      </p:sp>
      <p:sp>
        <p:nvSpPr>
          <p:cNvPr id="4" name="Shape 2"/>
          <p:cNvSpPr/>
          <p:nvPr/>
        </p:nvSpPr>
        <p:spPr>
          <a:xfrm>
            <a:off x="765453" y="2202391"/>
            <a:ext cx="5378869" cy="1421963"/>
          </a:xfrm>
          <a:prstGeom prst="roundRect">
            <a:avLst>
              <a:gd name="adj" fmla="val 5497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F44444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14651" y="2430661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014651" y="2772370"/>
            <a:ext cx="594193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800" dirty="0">
                <a:solidFill>
                  <a:schemeClr val="bg2"/>
                </a:solidFill>
              </a:rPr>
              <a:t>High-density scenes → occlusion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673697" y="2430661"/>
            <a:ext cx="2927033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73697" y="2903577"/>
            <a:ext cx="594205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014651" y="432054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014651" y="4793456"/>
            <a:ext cx="594193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73697" y="432054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673697" y="4793456"/>
            <a:ext cx="594205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014651" y="6210419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014651" y="6683335"/>
            <a:ext cx="594193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673697" y="6210419"/>
            <a:ext cx="274605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7673697" y="6683335"/>
            <a:ext cx="594205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2C5E19B7-F44F-FA43-9427-A3F69BA0FBB7}"/>
              </a:ext>
            </a:extLst>
          </p:cNvPr>
          <p:cNvSpPr/>
          <p:nvPr/>
        </p:nvSpPr>
        <p:spPr>
          <a:xfrm>
            <a:off x="592044" y="276614"/>
            <a:ext cx="90767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Wingdings" panose="05000000000000000000" pitchFamily="2" charset="2"/>
              <a:buChar char="v"/>
            </a:pPr>
            <a:r>
              <a:rPr lang="en-US" sz="4300" b="1" dirty="0">
                <a:solidFill>
                  <a:schemeClr val="accent1"/>
                </a:solidFill>
              </a:rPr>
              <a:t>Challenges</a:t>
            </a: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EF9BBCC0-AEC2-6685-BFDA-C10DE861615D}"/>
              </a:ext>
            </a:extLst>
          </p:cNvPr>
          <p:cNvSpPr/>
          <p:nvPr/>
        </p:nvSpPr>
        <p:spPr>
          <a:xfrm>
            <a:off x="765452" y="4082474"/>
            <a:ext cx="5378869" cy="1421963"/>
          </a:xfrm>
          <a:prstGeom prst="roundRect">
            <a:avLst>
              <a:gd name="adj" fmla="val 5497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F44444"/>
            </a:solidFill>
            <a:prstDash val="solid"/>
          </a:ln>
        </p:spPr>
        <p:txBody>
          <a:bodyPr/>
          <a:lstStyle/>
          <a:p>
            <a:endParaRPr lang="en-IN" sz="2800" dirty="0">
              <a:solidFill>
                <a:schemeClr val="bg2"/>
              </a:solidFill>
            </a:endParaRPr>
          </a:p>
          <a:p>
            <a:r>
              <a:rPr lang="en-IN" sz="2800" dirty="0">
                <a:solidFill>
                  <a:schemeClr val="bg2"/>
                </a:solidFill>
              </a:rPr>
              <a:t>GPU requirement for real-time</a:t>
            </a: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3A50124F-B3A0-F56C-B8A5-2C7F3552C426}"/>
              </a:ext>
            </a:extLst>
          </p:cNvPr>
          <p:cNvSpPr/>
          <p:nvPr/>
        </p:nvSpPr>
        <p:spPr>
          <a:xfrm>
            <a:off x="6447778" y="4042198"/>
            <a:ext cx="5378869" cy="1421963"/>
          </a:xfrm>
          <a:prstGeom prst="roundRect">
            <a:avLst>
              <a:gd name="adj" fmla="val 5497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F44444"/>
            </a:solidFill>
            <a:prstDash val="solid"/>
          </a:ln>
        </p:spPr>
        <p:txBody>
          <a:bodyPr/>
          <a:lstStyle/>
          <a:p>
            <a:endParaRPr lang="en-IN" sz="2800" dirty="0">
              <a:solidFill>
                <a:schemeClr val="bg2"/>
              </a:solidFill>
            </a:endParaRPr>
          </a:p>
          <a:p>
            <a:r>
              <a:rPr lang="en-IN" sz="2800" dirty="0">
                <a:solidFill>
                  <a:schemeClr val="bg2"/>
                </a:solidFill>
              </a:rPr>
              <a:t>Dataset generalization issues</a:t>
            </a:r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2495C710-AE77-3A6A-ED46-F8BEE02E0B13}"/>
              </a:ext>
            </a:extLst>
          </p:cNvPr>
          <p:cNvSpPr/>
          <p:nvPr/>
        </p:nvSpPr>
        <p:spPr>
          <a:xfrm>
            <a:off x="765451" y="6002282"/>
            <a:ext cx="5378869" cy="1421963"/>
          </a:xfrm>
          <a:prstGeom prst="roundRect">
            <a:avLst>
              <a:gd name="adj" fmla="val 5497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F44444"/>
            </a:solidFill>
            <a:prstDash val="solid"/>
          </a:ln>
        </p:spPr>
        <p:txBody>
          <a:bodyPr/>
          <a:lstStyle/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Noise in low-resolution CCTV feeds</a:t>
            </a:r>
            <a:endParaRPr lang="en-IN" sz="2800" dirty="0">
              <a:solidFill>
                <a:schemeClr val="bg2"/>
              </a:solidFill>
            </a:endParaRPr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851CCFBF-DD68-F709-EA17-0E65B41E705D}"/>
              </a:ext>
            </a:extLst>
          </p:cNvPr>
          <p:cNvSpPr/>
          <p:nvPr/>
        </p:nvSpPr>
        <p:spPr>
          <a:xfrm>
            <a:off x="6447778" y="2192595"/>
            <a:ext cx="5378869" cy="1421963"/>
          </a:xfrm>
          <a:prstGeom prst="roundRect">
            <a:avLst>
              <a:gd name="adj" fmla="val 5497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F44444"/>
            </a:solidFill>
            <a:prstDash val="solid"/>
          </a:ln>
        </p:spPr>
        <p:txBody>
          <a:bodyPr/>
          <a:lstStyle/>
          <a:p>
            <a:endParaRPr lang="en-IN" sz="2800" dirty="0">
              <a:solidFill>
                <a:schemeClr val="bg2"/>
              </a:solidFill>
            </a:endParaRPr>
          </a:p>
          <a:p>
            <a:r>
              <a:rPr lang="en-IN" sz="2800" dirty="0">
                <a:solidFill>
                  <a:schemeClr val="bg2"/>
                </a:solidFill>
              </a:rPr>
              <a:t>    Variation in lighting conditions</a:t>
            </a: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8FFF38C4-11E2-8B38-6839-D07511F38EC5}"/>
              </a:ext>
            </a:extLst>
          </p:cNvPr>
          <p:cNvSpPr/>
          <p:nvPr/>
        </p:nvSpPr>
        <p:spPr>
          <a:xfrm>
            <a:off x="4795024" y="2924770"/>
            <a:ext cx="2313960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32" name="Shape 2">
            <a:extLst>
              <a:ext uri="{FF2B5EF4-FFF2-40B4-BE49-F238E27FC236}">
                <a16:creationId xmlns:a16="http://schemas.microsoft.com/office/drawing/2014/main" id="{8B0A7FB6-B76C-00F7-A9C9-2CEACA47047C}"/>
              </a:ext>
            </a:extLst>
          </p:cNvPr>
          <p:cNvSpPr/>
          <p:nvPr/>
        </p:nvSpPr>
        <p:spPr>
          <a:xfrm>
            <a:off x="6526916" y="5972353"/>
            <a:ext cx="5378869" cy="1421963"/>
          </a:xfrm>
          <a:prstGeom prst="roundRect">
            <a:avLst>
              <a:gd name="adj" fmla="val 5497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F44444"/>
            </a:solidFill>
            <a:prstDash val="solid"/>
          </a:ln>
        </p:spPr>
        <p:txBody>
          <a:bodyPr/>
          <a:lstStyle/>
          <a:p>
            <a:r>
              <a:rPr lang="en-US" sz="2800" dirty="0">
                <a:solidFill>
                  <a:schemeClr val="bg2"/>
                </a:solidFill>
              </a:rPr>
              <a:t>Fine-tuning required for different environments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500ABC-1643-303A-928E-8FF71B99FC49}"/>
              </a:ext>
            </a:extLst>
          </p:cNvPr>
          <p:cNvSpPr txBox="1"/>
          <p:nvPr/>
        </p:nvSpPr>
        <p:spPr>
          <a:xfrm>
            <a:off x="591015" y="176646"/>
            <a:ext cx="7315200" cy="76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ts val="5400"/>
              </a:lnSpc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1"/>
                </a:solidFill>
              </a:rPr>
              <a:t>Future Work</a:t>
            </a:r>
          </a:p>
        </p:txBody>
      </p:sp>
      <p:pic>
        <p:nvPicPr>
          <p:cNvPr id="7170" name="Picture 2" descr="What is IoT Enabled Telepresence Robot | Applications &amp; Benefits">
            <a:extLst>
              <a:ext uri="{FF2B5EF4-FFF2-40B4-BE49-F238E27FC236}">
                <a16:creationId xmlns:a16="http://schemas.microsoft.com/office/drawing/2014/main" id="{253F8054-3206-27E1-1F42-F1771E54B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015" y="756571"/>
            <a:ext cx="6830122" cy="582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Right with solid fill">
            <a:extLst>
              <a:ext uri="{FF2B5EF4-FFF2-40B4-BE49-F238E27FC236}">
                <a16:creationId xmlns:a16="http://schemas.microsoft.com/office/drawing/2014/main" id="{1C8C1A7B-8719-BCC9-3A41-054AE892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37160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1DD92-2579-42D3-2A3E-8FE83C3505C7}"/>
              </a:ext>
            </a:extLst>
          </p:cNvPr>
          <p:cNvSpPr txBox="1"/>
          <p:nvPr/>
        </p:nvSpPr>
        <p:spPr>
          <a:xfrm>
            <a:off x="1499839" y="1644134"/>
            <a:ext cx="7370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Integration with drone surveillance</a:t>
            </a:r>
          </a:p>
        </p:txBody>
      </p:sp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554425D5-C803-E8B7-3615-DA4A09D9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118131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with solid fill">
            <a:extLst>
              <a:ext uri="{FF2B5EF4-FFF2-40B4-BE49-F238E27FC236}">
                <a16:creationId xmlns:a16="http://schemas.microsoft.com/office/drawing/2014/main" id="{4528F460-21FB-CAFC-F4F8-72722BB4B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684328"/>
            <a:ext cx="914400" cy="914400"/>
          </a:xfrm>
          <a:prstGeom prst="rect">
            <a:avLst/>
          </a:prstGeom>
        </p:spPr>
      </p:pic>
      <p:pic>
        <p:nvPicPr>
          <p:cNvPr id="13" name="Graphic 12" descr="Arrow Right with solid fill">
            <a:extLst>
              <a:ext uri="{FF2B5EF4-FFF2-40B4-BE49-F238E27FC236}">
                <a16:creationId xmlns:a16="http://schemas.microsoft.com/office/drawing/2014/main" id="{EA4ED2C8-D903-19C6-917E-FF9460FF2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3368536"/>
            <a:ext cx="914400" cy="914400"/>
          </a:xfrm>
          <a:prstGeom prst="rect">
            <a:avLst/>
          </a:prstGeom>
        </p:spPr>
      </p:pic>
      <p:pic>
        <p:nvPicPr>
          <p:cNvPr id="14" name="Graphic 13" descr="Arrow Right with solid fill">
            <a:extLst>
              <a:ext uri="{FF2B5EF4-FFF2-40B4-BE49-F238E27FC236}">
                <a16:creationId xmlns:a16="http://schemas.microsoft.com/office/drawing/2014/main" id="{62A1AB29-BE0E-C664-114E-CBE0BBB42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408302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FEDD94-9849-BA03-6199-EE1309D77A24}"/>
              </a:ext>
            </a:extLst>
          </p:cNvPr>
          <p:cNvSpPr txBox="1"/>
          <p:nvPr/>
        </p:nvSpPr>
        <p:spPr>
          <a:xfrm>
            <a:off x="1499839" y="2390665"/>
            <a:ext cx="7370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Multi-camera fusion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6484F3-6699-6C88-D6DB-76F4412CDD58}"/>
              </a:ext>
            </a:extLst>
          </p:cNvPr>
          <p:cNvSpPr txBox="1"/>
          <p:nvPr/>
        </p:nvSpPr>
        <p:spPr>
          <a:xfrm>
            <a:off x="1499839" y="2996099"/>
            <a:ext cx="7370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Predictive crowd flow forecasting</a:t>
            </a:r>
            <a:endParaRPr lang="en-IN" sz="2400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18655-0569-40FC-93F4-D740B14ECDDF}"/>
              </a:ext>
            </a:extLst>
          </p:cNvPr>
          <p:cNvSpPr txBox="1"/>
          <p:nvPr/>
        </p:nvSpPr>
        <p:spPr>
          <a:xfrm>
            <a:off x="1499839" y="3621364"/>
            <a:ext cx="7370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Cloud/Edge deployment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A64A8-BE72-E3F2-56EC-FB9B1F135450}"/>
              </a:ext>
            </a:extLst>
          </p:cNvPr>
          <p:cNvSpPr txBox="1"/>
          <p:nvPr/>
        </p:nvSpPr>
        <p:spPr>
          <a:xfrm>
            <a:off x="1499839" y="4289552"/>
            <a:ext cx="7370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Integration with city emergency systems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4625D-91A4-BCD8-CBEA-2C45B98ED9AC}"/>
              </a:ext>
            </a:extLst>
          </p:cNvPr>
          <p:cNvSpPr txBox="1"/>
          <p:nvPr/>
        </p:nvSpPr>
        <p:spPr>
          <a:xfrm>
            <a:off x="1371600" y="5020065"/>
            <a:ext cx="7370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Thermal + RGB fusion for night scenes</a:t>
            </a:r>
          </a:p>
        </p:txBody>
      </p:sp>
      <p:pic>
        <p:nvPicPr>
          <p:cNvPr id="25" name="Graphic 24" descr="Arrow Right with solid fill">
            <a:extLst>
              <a:ext uri="{FF2B5EF4-FFF2-40B4-BE49-F238E27FC236}">
                <a16:creationId xmlns:a16="http://schemas.microsoft.com/office/drawing/2014/main" id="{E2A9BC91-A7C9-C607-5311-F7BE70818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47344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20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887EB-7D42-FB27-BC5E-3FF47BA8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9">
            <a:extLst>
              <a:ext uri="{FF2B5EF4-FFF2-40B4-BE49-F238E27FC236}">
                <a16:creationId xmlns:a16="http://schemas.microsoft.com/office/drawing/2014/main" id="{FEA072D0-2119-D9D5-B120-6033933882CD}"/>
              </a:ext>
            </a:extLst>
          </p:cNvPr>
          <p:cNvSpPr/>
          <p:nvPr/>
        </p:nvSpPr>
        <p:spPr>
          <a:xfrm>
            <a:off x="1260089" y="1355278"/>
            <a:ext cx="11977624" cy="6394820"/>
          </a:xfrm>
          <a:custGeom>
            <a:avLst/>
            <a:gdLst/>
            <a:ahLst/>
            <a:cxnLst/>
            <a:rect l="l" t="t" r="r" b="b"/>
            <a:pathLst>
              <a:path w="6361430" h="2112009">
                <a:moveTo>
                  <a:pt x="196824" y="913384"/>
                </a:moveTo>
                <a:lnTo>
                  <a:pt x="189852" y="900684"/>
                </a:lnTo>
                <a:lnTo>
                  <a:pt x="189077" y="913384"/>
                </a:lnTo>
                <a:lnTo>
                  <a:pt x="196824" y="913384"/>
                </a:lnTo>
                <a:close/>
              </a:path>
              <a:path w="6361430" h="2112009">
                <a:moveTo>
                  <a:pt x="772312" y="1982825"/>
                </a:moveTo>
                <a:lnTo>
                  <a:pt x="770750" y="1982571"/>
                </a:lnTo>
                <a:lnTo>
                  <a:pt x="768959" y="1981669"/>
                </a:lnTo>
                <a:lnTo>
                  <a:pt x="763028" y="1983460"/>
                </a:lnTo>
                <a:lnTo>
                  <a:pt x="762889" y="1985645"/>
                </a:lnTo>
                <a:lnTo>
                  <a:pt x="767664" y="1987448"/>
                </a:lnTo>
                <a:lnTo>
                  <a:pt x="769277" y="1987791"/>
                </a:lnTo>
                <a:lnTo>
                  <a:pt x="770940" y="1987461"/>
                </a:lnTo>
                <a:lnTo>
                  <a:pt x="772312" y="1986546"/>
                </a:lnTo>
                <a:lnTo>
                  <a:pt x="772312" y="1982825"/>
                </a:lnTo>
                <a:close/>
              </a:path>
              <a:path w="6361430" h="2112009">
                <a:moveTo>
                  <a:pt x="898791" y="1979485"/>
                </a:moveTo>
                <a:lnTo>
                  <a:pt x="895959" y="1977809"/>
                </a:lnTo>
                <a:lnTo>
                  <a:pt x="892848" y="1974989"/>
                </a:lnTo>
                <a:lnTo>
                  <a:pt x="890143" y="1974989"/>
                </a:lnTo>
                <a:lnTo>
                  <a:pt x="873594" y="1976716"/>
                </a:lnTo>
                <a:lnTo>
                  <a:pt x="823798" y="1982431"/>
                </a:lnTo>
                <a:lnTo>
                  <a:pt x="826008" y="1986546"/>
                </a:lnTo>
                <a:lnTo>
                  <a:pt x="895045" y="1986546"/>
                </a:lnTo>
                <a:lnTo>
                  <a:pt x="896988" y="1981923"/>
                </a:lnTo>
                <a:lnTo>
                  <a:pt x="898791" y="1979485"/>
                </a:lnTo>
                <a:close/>
              </a:path>
              <a:path w="6361430" h="2112009">
                <a:moveTo>
                  <a:pt x="904646" y="444627"/>
                </a:moveTo>
                <a:lnTo>
                  <a:pt x="895235" y="439686"/>
                </a:lnTo>
                <a:lnTo>
                  <a:pt x="884199" y="436537"/>
                </a:lnTo>
                <a:lnTo>
                  <a:pt x="872744" y="435711"/>
                </a:lnTo>
                <a:lnTo>
                  <a:pt x="861237" y="437248"/>
                </a:lnTo>
                <a:lnTo>
                  <a:pt x="857110" y="438137"/>
                </a:lnTo>
                <a:lnTo>
                  <a:pt x="855294" y="440575"/>
                </a:lnTo>
                <a:lnTo>
                  <a:pt x="856081" y="447243"/>
                </a:lnTo>
                <a:lnTo>
                  <a:pt x="904646" y="444627"/>
                </a:lnTo>
                <a:close/>
              </a:path>
              <a:path w="6361430" h="2112009">
                <a:moveTo>
                  <a:pt x="905840" y="444627"/>
                </a:moveTo>
                <a:lnTo>
                  <a:pt x="904646" y="444627"/>
                </a:lnTo>
                <a:lnTo>
                  <a:pt x="905497" y="445071"/>
                </a:lnTo>
                <a:lnTo>
                  <a:pt x="905840" y="444627"/>
                </a:lnTo>
                <a:close/>
              </a:path>
              <a:path w="6361430" h="2112009">
                <a:moveTo>
                  <a:pt x="985913" y="1977809"/>
                </a:moveTo>
                <a:lnTo>
                  <a:pt x="984631" y="1974481"/>
                </a:lnTo>
                <a:lnTo>
                  <a:pt x="983449" y="1974481"/>
                </a:lnTo>
                <a:lnTo>
                  <a:pt x="972832" y="1970100"/>
                </a:lnTo>
                <a:lnTo>
                  <a:pt x="961682" y="1967750"/>
                </a:lnTo>
                <a:lnTo>
                  <a:pt x="950290" y="1967445"/>
                </a:lnTo>
                <a:lnTo>
                  <a:pt x="938923" y="1969211"/>
                </a:lnTo>
                <a:lnTo>
                  <a:pt x="937514" y="1969731"/>
                </a:lnTo>
                <a:lnTo>
                  <a:pt x="934923" y="1970112"/>
                </a:lnTo>
                <a:lnTo>
                  <a:pt x="936485" y="1976018"/>
                </a:lnTo>
                <a:lnTo>
                  <a:pt x="937374" y="1980768"/>
                </a:lnTo>
                <a:lnTo>
                  <a:pt x="947445" y="1984362"/>
                </a:lnTo>
                <a:lnTo>
                  <a:pt x="955840" y="1986038"/>
                </a:lnTo>
                <a:lnTo>
                  <a:pt x="963206" y="1987956"/>
                </a:lnTo>
                <a:lnTo>
                  <a:pt x="968743" y="1987702"/>
                </a:lnTo>
                <a:lnTo>
                  <a:pt x="974217" y="1986889"/>
                </a:lnTo>
                <a:lnTo>
                  <a:pt x="979589" y="1985518"/>
                </a:lnTo>
                <a:lnTo>
                  <a:pt x="982040" y="1984743"/>
                </a:lnTo>
                <a:lnTo>
                  <a:pt x="984885" y="1979358"/>
                </a:lnTo>
                <a:lnTo>
                  <a:pt x="985913" y="1977809"/>
                </a:lnTo>
                <a:close/>
              </a:path>
              <a:path w="6361430" h="2112009">
                <a:moveTo>
                  <a:pt x="1766062" y="298640"/>
                </a:moveTo>
                <a:lnTo>
                  <a:pt x="1764512" y="298132"/>
                </a:lnTo>
                <a:lnTo>
                  <a:pt x="1764855" y="298996"/>
                </a:lnTo>
                <a:lnTo>
                  <a:pt x="1766062" y="298640"/>
                </a:lnTo>
                <a:close/>
              </a:path>
              <a:path w="6361430" h="2112009">
                <a:moveTo>
                  <a:pt x="1856105" y="293674"/>
                </a:moveTo>
                <a:lnTo>
                  <a:pt x="1833041" y="289001"/>
                </a:lnTo>
                <a:lnTo>
                  <a:pt x="1812353" y="288213"/>
                </a:lnTo>
                <a:lnTo>
                  <a:pt x="1790738" y="291503"/>
                </a:lnTo>
                <a:lnTo>
                  <a:pt x="1766062" y="298640"/>
                </a:lnTo>
                <a:lnTo>
                  <a:pt x="1786902" y="305498"/>
                </a:lnTo>
                <a:lnTo>
                  <a:pt x="1808873" y="305498"/>
                </a:lnTo>
                <a:lnTo>
                  <a:pt x="1832063" y="300596"/>
                </a:lnTo>
                <a:lnTo>
                  <a:pt x="1856105" y="293674"/>
                </a:lnTo>
                <a:close/>
              </a:path>
              <a:path w="6361430" h="2112009">
                <a:moveTo>
                  <a:pt x="2168855" y="272897"/>
                </a:moveTo>
                <a:lnTo>
                  <a:pt x="2165400" y="270497"/>
                </a:lnTo>
                <a:lnTo>
                  <a:pt x="2163851" y="270675"/>
                </a:lnTo>
                <a:lnTo>
                  <a:pt x="2161616" y="270497"/>
                </a:lnTo>
                <a:lnTo>
                  <a:pt x="2161095" y="271360"/>
                </a:lnTo>
                <a:lnTo>
                  <a:pt x="2159190" y="274612"/>
                </a:lnTo>
                <a:lnTo>
                  <a:pt x="2161095" y="276339"/>
                </a:lnTo>
                <a:lnTo>
                  <a:pt x="2165400" y="275475"/>
                </a:lnTo>
                <a:lnTo>
                  <a:pt x="2166785" y="275132"/>
                </a:lnTo>
                <a:lnTo>
                  <a:pt x="2167648" y="273761"/>
                </a:lnTo>
                <a:lnTo>
                  <a:pt x="2168855" y="272897"/>
                </a:lnTo>
                <a:close/>
              </a:path>
              <a:path w="6361430" h="2112009">
                <a:moveTo>
                  <a:pt x="2349119" y="264325"/>
                </a:moveTo>
                <a:lnTo>
                  <a:pt x="2308809" y="258775"/>
                </a:lnTo>
                <a:lnTo>
                  <a:pt x="2280958" y="258457"/>
                </a:lnTo>
                <a:lnTo>
                  <a:pt x="2257348" y="264299"/>
                </a:lnTo>
                <a:lnTo>
                  <a:pt x="2229751" y="277190"/>
                </a:lnTo>
                <a:lnTo>
                  <a:pt x="2349119" y="264325"/>
                </a:lnTo>
                <a:close/>
              </a:path>
              <a:path w="6361430" h="2112009">
                <a:moveTo>
                  <a:pt x="2366886" y="2098649"/>
                </a:moveTo>
                <a:lnTo>
                  <a:pt x="2354186" y="2096147"/>
                </a:lnTo>
                <a:lnTo>
                  <a:pt x="2341359" y="2095766"/>
                </a:lnTo>
                <a:lnTo>
                  <a:pt x="2328659" y="2097506"/>
                </a:lnTo>
                <a:lnTo>
                  <a:pt x="2316340" y="2101354"/>
                </a:lnTo>
                <a:lnTo>
                  <a:pt x="2313584" y="2102510"/>
                </a:lnTo>
                <a:lnTo>
                  <a:pt x="2311692" y="2105583"/>
                </a:lnTo>
                <a:lnTo>
                  <a:pt x="2309444" y="2107768"/>
                </a:lnTo>
                <a:lnTo>
                  <a:pt x="2312200" y="2109051"/>
                </a:lnTo>
                <a:lnTo>
                  <a:pt x="2315133" y="2111489"/>
                </a:lnTo>
                <a:lnTo>
                  <a:pt x="2317902" y="2111489"/>
                </a:lnTo>
                <a:lnTo>
                  <a:pt x="2330716" y="2110663"/>
                </a:lnTo>
                <a:lnTo>
                  <a:pt x="2343239" y="2108225"/>
                </a:lnTo>
                <a:lnTo>
                  <a:pt x="2355329" y="2104212"/>
                </a:lnTo>
                <a:lnTo>
                  <a:pt x="2366886" y="2098649"/>
                </a:lnTo>
                <a:close/>
              </a:path>
              <a:path w="6361430" h="2112009">
                <a:moveTo>
                  <a:pt x="2880601" y="311353"/>
                </a:moveTo>
                <a:lnTo>
                  <a:pt x="2877667" y="308940"/>
                </a:lnTo>
                <a:lnTo>
                  <a:pt x="2877147" y="312724"/>
                </a:lnTo>
                <a:lnTo>
                  <a:pt x="2880601" y="311353"/>
                </a:lnTo>
                <a:close/>
              </a:path>
              <a:path w="6361430" h="2112009">
                <a:moveTo>
                  <a:pt x="2896984" y="2015566"/>
                </a:moveTo>
                <a:lnTo>
                  <a:pt x="2894063" y="2014410"/>
                </a:lnTo>
                <a:lnTo>
                  <a:pt x="2891294" y="2012099"/>
                </a:lnTo>
                <a:lnTo>
                  <a:pt x="2888361" y="2012099"/>
                </a:lnTo>
                <a:lnTo>
                  <a:pt x="2882519" y="2011692"/>
                </a:lnTo>
                <a:lnTo>
                  <a:pt x="2876372" y="2011438"/>
                </a:lnTo>
                <a:lnTo>
                  <a:pt x="2869971" y="2013089"/>
                </a:lnTo>
                <a:lnTo>
                  <a:pt x="2863354" y="2018398"/>
                </a:lnTo>
                <a:lnTo>
                  <a:pt x="2877362" y="2019211"/>
                </a:lnTo>
                <a:lnTo>
                  <a:pt x="2883585" y="2019490"/>
                </a:lnTo>
                <a:lnTo>
                  <a:pt x="2892158" y="2019554"/>
                </a:lnTo>
                <a:lnTo>
                  <a:pt x="2894571" y="2016975"/>
                </a:lnTo>
                <a:lnTo>
                  <a:pt x="2896984" y="2015566"/>
                </a:lnTo>
                <a:close/>
              </a:path>
              <a:path w="6361430" h="2112009">
                <a:moveTo>
                  <a:pt x="2929077" y="292989"/>
                </a:moveTo>
                <a:lnTo>
                  <a:pt x="2926664" y="291439"/>
                </a:lnTo>
                <a:lnTo>
                  <a:pt x="2923730" y="288518"/>
                </a:lnTo>
                <a:lnTo>
                  <a:pt x="2921660" y="289039"/>
                </a:lnTo>
                <a:lnTo>
                  <a:pt x="2918726" y="290068"/>
                </a:lnTo>
                <a:lnTo>
                  <a:pt x="2916656" y="292468"/>
                </a:lnTo>
                <a:lnTo>
                  <a:pt x="2915793" y="295389"/>
                </a:lnTo>
                <a:lnTo>
                  <a:pt x="2915793" y="301561"/>
                </a:lnTo>
                <a:lnTo>
                  <a:pt x="2920454" y="303276"/>
                </a:lnTo>
                <a:lnTo>
                  <a:pt x="2925280" y="300710"/>
                </a:lnTo>
                <a:lnTo>
                  <a:pt x="2927350" y="299681"/>
                </a:lnTo>
                <a:lnTo>
                  <a:pt x="2927870" y="295554"/>
                </a:lnTo>
                <a:lnTo>
                  <a:pt x="2929077" y="292989"/>
                </a:lnTo>
                <a:close/>
              </a:path>
              <a:path w="6361430" h="2112009">
                <a:moveTo>
                  <a:pt x="3148215" y="278599"/>
                </a:moveTo>
                <a:lnTo>
                  <a:pt x="3141662" y="278739"/>
                </a:lnTo>
                <a:lnTo>
                  <a:pt x="3133445" y="278371"/>
                </a:lnTo>
                <a:lnTo>
                  <a:pt x="3125305" y="279260"/>
                </a:lnTo>
                <a:lnTo>
                  <a:pt x="3117443" y="283197"/>
                </a:lnTo>
                <a:lnTo>
                  <a:pt x="3126435" y="286372"/>
                </a:lnTo>
                <a:lnTo>
                  <a:pt x="3134487" y="285457"/>
                </a:lnTo>
                <a:lnTo>
                  <a:pt x="3141954" y="282117"/>
                </a:lnTo>
                <a:lnTo>
                  <a:pt x="3147974" y="278739"/>
                </a:lnTo>
                <a:lnTo>
                  <a:pt x="3148215" y="278599"/>
                </a:lnTo>
                <a:close/>
              </a:path>
              <a:path w="6361430" h="2112009">
                <a:moveTo>
                  <a:pt x="3149739" y="278599"/>
                </a:moveTo>
                <a:lnTo>
                  <a:pt x="3149193" y="278053"/>
                </a:lnTo>
                <a:lnTo>
                  <a:pt x="3148215" y="278599"/>
                </a:lnTo>
                <a:lnTo>
                  <a:pt x="3149739" y="278599"/>
                </a:lnTo>
                <a:close/>
              </a:path>
              <a:path w="6361430" h="2112009">
                <a:moveTo>
                  <a:pt x="3256826" y="1982381"/>
                </a:moveTo>
                <a:lnTo>
                  <a:pt x="3237166" y="1970239"/>
                </a:lnTo>
                <a:lnTo>
                  <a:pt x="3234055" y="1973453"/>
                </a:lnTo>
                <a:lnTo>
                  <a:pt x="3230092" y="1975891"/>
                </a:lnTo>
                <a:lnTo>
                  <a:pt x="3230092" y="1977301"/>
                </a:lnTo>
                <a:lnTo>
                  <a:pt x="3235160" y="1982812"/>
                </a:lnTo>
                <a:lnTo>
                  <a:pt x="3241611" y="1986089"/>
                </a:lnTo>
                <a:lnTo>
                  <a:pt x="3248774" y="1986889"/>
                </a:lnTo>
                <a:lnTo>
                  <a:pt x="3255962" y="1985010"/>
                </a:lnTo>
                <a:lnTo>
                  <a:pt x="3256826" y="1982381"/>
                </a:lnTo>
                <a:close/>
              </a:path>
              <a:path w="6361430" h="2112009">
                <a:moveTo>
                  <a:pt x="3409835" y="2101088"/>
                </a:moveTo>
                <a:lnTo>
                  <a:pt x="3395230" y="2096757"/>
                </a:lnTo>
                <a:lnTo>
                  <a:pt x="3380168" y="2095309"/>
                </a:lnTo>
                <a:lnTo>
                  <a:pt x="3365106" y="2096757"/>
                </a:lnTo>
                <a:lnTo>
                  <a:pt x="3350501" y="2101088"/>
                </a:lnTo>
                <a:lnTo>
                  <a:pt x="3409835" y="2101088"/>
                </a:lnTo>
                <a:close/>
              </a:path>
              <a:path w="6361430" h="2112009">
                <a:moveTo>
                  <a:pt x="3662730" y="222618"/>
                </a:moveTo>
                <a:lnTo>
                  <a:pt x="3656292" y="217576"/>
                </a:lnTo>
                <a:lnTo>
                  <a:pt x="3649662" y="215633"/>
                </a:lnTo>
                <a:lnTo>
                  <a:pt x="3643223" y="215341"/>
                </a:lnTo>
                <a:lnTo>
                  <a:pt x="3582416" y="214922"/>
                </a:lnTo>
                <a:lnTo>
                  <a:pt x="3527526" y="215366"/>
                </a:lnTo>
                <a:lnTo>
                  <a:pt x="3472700" y="214312"/>
                </a:lnTo>
                <a:lnTo>
                  <a:pt x="3417951" y="209562"/>
                </a:lnTo>
                <a:lnTo>
                  <a:pt x="3408667" y="210515"/>
                </a:lnTo>
                <a:lnTo>
                  <a:pt x="3400336" y="214134"/>
                </a:lnTo>
                <a:lnTo>
                  <a:pt x="3393516" y="220116"/>
                </a:lnTo>
                <a:lnTo>
                  <a:pt x="3388791" y="228104"/>
                </a:lnTo>
                <a:lnTo>
                  <a:pt x="3387560" y="234556"/>
                </a:lnTo>
                <a:lnTo>
                  <a:pt x="3388995" y="241211"/>
                </a:lnTo>
                <a:lnTo>
                  <a:pt x="3392652" y="246418"/>
                </a:lnTo>
                <a:lnTo>
                  <a:pt x="3398113" y="248526"/>
                </a:lnTo>
                <a:lnTo>
                  <a:pt x="3405873" y="249034"/>
                </a:lnTo>
                <a:lnTo>
                  <a:pt x="3413620" y="248996"/>
                </a:lnTo>
                <a:lnTo>
                  <a:pt x="3421329" y="248386"/>
                </a:lnTo>
                <a:lnTo>
                  <a:pt x="3428987" y="247154"/>
                </a:lnTo>
                <a:lnTo>
                  <a:pt x="3449421" y="242849"/>
                </a:lnTo>
                <a:lnTo>
                  <a:pt x="3470046" y="239458"/>
                </a:lnTo>
                <a:lnTo>
                  <a:pt x="3490798" y="236994"/>
                </a:lnTo>
                <a:lnTo>
                  <a:pt x="3549053" y="232968"/>
                </a:lnTo>
                <a:lnTo>
                  <a:pt x="3586530" y="229755"/>
                </a:lnTo>
                <a:lnTo>
                  <a:pt x="3662730" y="222618"/>
                </a:lnTo>
                <a:close/>
              </a:path>
              <a:path w="6361430" h="2112009">
                <a:moveTo>
                  <a:pt x="3951325" y="179705"/>
                </a:moveTo>
                <a:lnTo>
                  <a:pt x="3950297" y="178676"/>
                </a:lnTo>
                <a:lnTo>
                  <a:pt x="3949255" y="176618"/>
                </a:lnTo>
                <a:lnTo>
                  <a:pt x="3947871" y="176618"/>
                </a:lnTo>
                <a:lnTo>
                  <a:pt x="3943045" y="175412"/>
                </a:lnTo>
                <a:lnTo>
                  <a:pt x="3940975" y="177304"/>
                </a:lnTo>
                <a:lnTo>
                  <a:pt x="3942524" y="181241"/>
                </a:lnTo>
                <a:lnTo>
                  <a:pt x="3942880" y="182626"/>
                </a:lnTo>
                <a:lnTo>
                  <a:pt x="3947185" y="182626"/>
                </a:lnTo>
                <a:lnTo>
                  <a:pt x="3951325" y="179705"/>
                </a:lnTo>
                <a:close/>
              </a:path>
              <a:path w="6361430" h="2112009">
                <a:moveTo>
                  <a:pt x="4166438" y="1893963"/>
                </a:moveTo>
                <a:lnTo>
                  <a:pt x="4164368" y="1891957"/>
                </a:lnTo>
                <a:lnTo>
                  <a:pt x="4162120" y="1890153"/>
                </a:lnTo>
                <a:lnTo>
                  <a:pt x="4159707" y="1888566"/>
                </a:lnTo>
                <a:lnTo>
                  <a:pt x="4158157" y="1887740"/>
                </a:lnTo>
                <a:lnTo>
                  <a:pt x="4156430" y="1887740"/>
                </a:lnTo>
                <a:lnTo>
                  <a:pt x="4154881" y="1888566"/>
                </a:lnTo>
                <a:lnTo>
                  <a:pt x="4151604" y="1891258"/>
                </a:lnTo>
                <a:lnTo>
                  <a:pt x="4152468" y="1894230"/>
                </a:lnTo>
                <a:lnTo>
                  <a:pt x="4157116" y="1895119"/>
                </a:lnTo>
                <a:lnTo>
                  <a:pt x="4160228" y="1895233"/>
                </a:lnTo>
                <a:lnTo>
                  <a:pt x="4163326" y="1894840"/>
                </a:lnTo>
                <a:lnTo>
                  <a:pt x="4166438" y="1893963"/>
                </a:lnTo>
                <a:close/>
              </a:path>
              <a:path w="6361430" h="2112009">
                <a:moveTo>
                  <a:pt x="4320311" y="135763"/>
                </a:moveTo>
                <a:lnTo>
                  <a:pt x="4316514" y="136969"/>
                </a:lnTo>
                <a:lnTo>
                  <a:pt x="4319270" y="139192"/>
                </a:lnTo>
                <a:lnTo>
                  <a:pt x="4320311" y="135763"/>
                </a:lnTo>
                <a:close/>
              </a:path>
              <a:path w="6361430" h="2112009">
                <a:moveTo>
                  <a:pt x="4373092" y="117919"/>
                </a:moveTo>
                <a:lnTo>
                  <a:pt x="4371365" y="114998"/>
                </a:lnTo>
                <a:lnTo>
                  <a:pt x="4369473" y="117741"/>
                </a:lnTo>
                <a:lnTo>
                  <a:pt x="4373092" y="117919"/>
                </a:lnTo>
                <a:close/>
              </a:path>
              <a:path w="6361430" h="2112009">
                <a:moveTo>
                  <a:pt x="4373613" y="1908467"/>
                </a:moveTo>
                <a:lnTo>
                  <a:pt x="4285983" y="1908467"/>
                </a:lnTo>
                <a:lnTo>
                  <a:pt x="4287012" y="1914512"/>
                </a:lnTo>
                <a:lnTo>
                  <a:pt x="4298327" y="1915020"/>
                </a:lnTo>
                <a:lnTo>
                  <a:pt x="4309719" y="1915185"/>
                </a:lnTo>
                <a:lnTo>
                  <a:pt x="4321149" y="1915020"/>
                </a:lnTo>
                <a:lnTo>
                  <a:pt x="4332554" y="1914512"/>
                </a:lnTo>
                <a:lnTo>
                  <a:pt x="4342689" y="1914766"/>
                </a:lnTo>
                <a:lnTo>
                  <a:pt x="4353153" y="1915769"/>
                </a:lnTo>
                <a:lnTo>
                  <a:pt x="4363580" y="1914626"/>
                </a:lnTo>
                <a:lnTo>
                  <a:pt x="4373613" y="1908467"/>
                </a:lnTo>
                <a:close/>
              </a:path>
              <a:path w="6361430" h="2112009">
                <a:moveTo>
                  <a:pt x="4378439" y="1865884"/>
                </a:moveTo>
                <a:lnTo>
                  <a:pt x="4267759" y="1865884"/>
                </a:lnTo>
                <a:lnTo>
                  <a:pt x="4276344" y="1878584"/>
                </a:lnTo>
                <a:lnTo>
                  <a:pt x="4336529" y="1878584"/>
                </a:lnTo>
                <a:lnTo>
                  <a:pt x="4378439" y="1865884"/>
                </a:lnTo>
                <a:close/>
              </a:path>
              <a:path w="6361430" h="2112009">
                <a:moveTo>
                  <a:pt x="4652899" y="115341"/>
                </a:moveTo>
                <a:lnTo>
                  <a:pt x="4648416" y="109677"/>
                </a:lnTo>
                <a:lnTo>
                  <a:pt x="4599559" y="109893"/>
                </a:lnTo>
                <a:lnTo>
                  <a:pt x="4459351" y="111391"/>
                </a:lnTo>
                <a:lnTo>
                  <a:pt x="4450283" y="111023"/>
                </a:lnTo>
                <a:lnTo>
                  <a:pt x="4418469" y="122897"/>
                </a:lnTo>
                <a:lnTo>
                  <a:pt x="4418469" y="125120"/>
                </a:lnTo>
                <a:lnTo>
                  <a:pt x="4466056" y="143103"/>
                </a:lnTo>
                <a:lnTo>
                  <a:pt x="4486732" y="141782"/>
                </a:lnTo>
                <a:lnTo>
                  <a:pt x="4507128" y="137820"/>
                </a:lnTo>
                <a:lnTo>
                  <a:pt x="4541240" y="130263"/>
                </a:lnTo>
                <a:lnTo>
                  <a:pt x="4575695" y="124891"/>
                </a:lnTo>
                <a:lnTo>
                  <a:pt x="4610417" y="121729"/>
                </a:lnTo>
                <a:lnTo>
                  <a:pt x="4647717" y="120827"/>
                </a:lnTo>
                <a:lnTo>
                  <a:pt x="4650308" y="117233"/>
                </a:lnTo>
                <a:lnTo>
                  <a:pt x="4652899" y="115341"/>
                </a:lnTo>
                <a:close/>
              </a:path>
              <a:path w="6361430" h="2112009">
                <a:moveTo>
                  <a:pt x="4711027" y="105727"/>
                </a:moveTo>
                <a:lnTo>
                  <a:pt x="4706023" y="104698"/>
                </a:lnTo>
                <a:lnTo>
                  <a:pt x="4701197" y="104698"/>
                </a:lnTo>
                <a:lnTo>
                  <a:pt x="4698949" y="104863"/>
                </a:lnTo>
                <a:lnTo>
                  <a:pt x="4696879" y="108127"/>
                </a:lnTo>
                <a:lnTo>
                  <a:pt x="4694809" y="109842"/>
                </a:lnTo>
                <a:lnTo>
                  <a:pt x="4694809" y="110363"/>
                </a:lnTo>
                <a:lnTo>
                  <a:pt x="4694987" y="110528"/>
                </a:lnTo>
                <a:lnTo>
                  <a:pt x="4696015" y="115163"/>
                </a:lnTo>
                <a:lnTo>
                  <a:pt x="4700511" y="118084"/>
                </a:lnTo>
                <a:lnTo>
                  <a:pt x="4707407" y="116535"/>
                </a:lnTo>
                <a:lnTo>
                  <a:pt x="4711027" y="113449"/>
                </a:lnTo>
                <a:lnTo>
                  <a:pt x="4711027" y="105727"/>
                </a:lnTo>
                <a:close/>
              </a:path>
              <a:path w="6361430" h="2112009">
                <a:moveTo>
                  <a:pt x="4740529" y="1818068"/>
                </a:moveTo>
                <a:lnTo>
                  <a:pt x="4737074" y="1816011"/>
                </a:lnTo>
                <a:lnTo>
                  <a:pt x="4736731" y="1819224"/>
                </a:lnTo>
                <a:lnTo>
                  <a:pt x="4740529" y="1818068"/>
                </a:lnTo>
                <a:close/>
              </a:path>
              <a:path w="6361430" h="2112009">
                <a:moveTo>
                  <a:pt x="4798136" y="112420"/>
                </a:moveTo>
                <a:lnTo>
                  <a:pt x="4796066" y="106756"/>
                </a:lnTo>
                <a:lnTo>
                  <a:pt x="4787100" y="103327"/>
                </a:lnTo>
                <a:lnTo>
                  <a:pt x="4772266" y="105041"/>
                </a:lnTo>
                <a:lnTo>
                  <a:pt x="4766576" y="110871"/>
                </a:lnTo>
                <a:lnTo>
                  <a:pt x="4767097" y="113969"/>
                </a:lnTo>
                <a:lnTo>
                  <a:pt x="4768126" y="114998"/>
                </a:lnTo>
                <a:lnTo>
                  <a:pt x="4774933" y="118694"/>
                </a:lnTo>
                <a:lnTo>
                  <a:pt x="4782337" y="120256"/>
                </a:lnTo>
                <a:lnTo>
                  <a:pt x="4789843" y="119659"/>
                </a:lnTo>
                <a:lnTo>
                  <a:pt x="4796929" y="116890"/>
                </a:lnTo>
                <a:lnTo>
                  <a:pt x="4798136" y="116027"/>
                </a:lnTo>
                <a:lnTo>
                  <a:pt x="4798136" y="112420"/>
                </a:lnTo>
                <a:close/>
              </a:path>
              <a:path w="6361430" h="2112009">
                <a:moveTo>
                  <a:pt x="4982375" y="1888439"/>
                </a:moveTo>
                <a:lnTo>
                  <a:pt x="4980825" y="1888439"/>
                </a:lnTo>
                <a:lnTo>
                  <a:pt x="4978235" y="1888185"/>
                </a:lnTo>
                <a:lnTo>
                  <a:pt x="4978235" y="1888693"/>
                </a:lnTo>
                <a:lnTo>
                  <a:pt x="4976850" y="1892287"/>
                </a:lnTo>
                <a:lnTo>
                  <a:pt x="4979619" y="1892287"/>
                </a:lnTo>
                <a:lnTo>
                  <a:pt x="4982375" y="1892681"/>
                </a:lnTo>
                <a:lnTo>
                  <a:pt x="4982375" y="1888439"/>
                </a:lnTo>
                <a:close/>
              </a:path>
              <a:path w="6361430" h="2112009">
                <a:moveTo>
                  <a:pt x="5077765" y="1855609"/>
                </a:moveTo>
                <a:lnTo>
                  <a:pt x="5054130" y="1844522"/>
                </a:lnTo>
                <a:lnTo>
                  <a:pt x="5047932" y="1844522"/>
                </a:lnTo>
                <a:lnTo>
                  <a:pt x="5046027" y="1844395"/>
                </a:lnTo>
                <a:lnTo>
                  <a:pt x="5044478" y="1844141"/>
                </a:lnTo>
                <a:lnTo>
                  <a:pt x="5032921" y="1845424"/>
                </a:lnTo>
                <a:lnTo>
                  <a:pt x="5032921" y="1850936"/>
                </a:lnTo>
                <a:lnTo>
                  <a:pt x="5055476" y="1870138"/>
                </a:lnTo>
                <a:lnTo>
                  <a:pt x="5064137" y="1869592"/>
                </a:lnTo>
                <a:lnTo>
                  <a:pt x="5072418" y="1866493"/>
                </a:lnTo>
                <a:lnTo>
                  <a:pt x="5075352" y="1864944"/>
                </a:lnTo>
                <a:lnTo>
                  <a:pt x="5077257" y="1862124"/>
                </a:lnTo>
                <a:lnTo>
                  <a:pt x="5077765" y="1858899"/>
                </a:lnTo>
                <a:lnTo>
                  <a:pt x="5077765" y="1855609"/>
                </a:lnTo>
                <a:close/>
              </a:path>
              <a:path w="6361430" h="2112009">
                <a:moveTo>
                  <a:pt x="5130901" y="1850161"/>
                </a:moveTo>
                <a:lnTo>
                  <a:pt x="5128488" y="1848637"/>
                </a:lnTo>
                <a:lnTo>
                  <a:pt x="5124348" y="1851190"/>
                </a:lnTo>
                <a:lnTo>
                  <a:pt x="5123142" y="1851850"/>
                </a:lnTo>
                <a:lnTo>
                  <a:pt x="5122786" y="1854022"/>
                </a:lnTo>
                <a:lnTo>
                  <a:pt x="5122278" y="1855431"/>
                </a:lnTo>
                <a:lnTo>
                  <a:pt x="5123485" y="1856206"/>
                </a:lnTo>
                <a:lnTo>
                  <a:pt x="5124856" y="1857756"/>
                </a:lnTo>
                <a:lnTo>
                  <a:pt x="5127790" y="1857489"/>
                </a:lnTo>
                <a:lnTo>
                  <a:pt x="5130038" y="1855952"/>
                </a:lnTo>
                <a:lnTo>
                  <a:pt x="5130038" y="1854796"/>
                </a:lnTo>
                <a:lnTo>
                  <a:pt x="5130901" y="1850161"/>
                </a:lnTo>
                <a:close/>
              </a:path>
              <a:path w="6361430" h="2112009">
                <a:moveTo>
                  <a:pt x="5215598" y="1846580"/>
                </a:moveTo>
                <a:lnTo>
                  <a:pt x="5213350" y="1840928"/>
                </a:lnTo>
                <a:lnTo>
                  <a:pt x="5211457" y="1838540"/>
                </a:lnTo>
                <a:lnTo>
                  <a:pt x="5208702" y="1837055"/>
                </a:lnTo>
                <a:lnTo>
                  <a:pt x="5200764" y="1836432"/>
                </a:lnTo>
                <a:lnTo>
                  <a:pt x="5195582" y="1838363"/>
                </a:lnTo>
                <a:lnTo>
                  <a:pt x="5195938" y="1844001"/>
                </a:lnTo>
                <a:lnTo>
                  <a:pt x="5196103" y="1849653"/>
                </a:lnTo>
                <a:lnTo>
                  <a:pt x="5201450" y="1850428"/>
                </a:lnTo>
                <a:lnTo>
                  <a:pt x="5205247" y="1850428"/>
                </a:lnTo>
                <a:lnTo>
                  <a:pt x="5211800" y="1848891"/>
                </a:lnTo>
                <a:lnTo>
                  <a:pt x="5215598" y="1846580"/>
                </a:lnTo>
                <a:close/>
              </a:path>
              <a:path w="6361430" h="2112009">
                <a:moveTo>
                  <a:pt x="5258384" y="105727"/>
                </a:moveTo>
                <a:lnTo>
                  <a:pt x="5257863" y="102298"/>
                </a:lnTo>
                <a:lnTo>
                  <a:pt x="5255793" y="99199"/>
                </a:lnTo>
                <a:lnTo>
                  <a:pt x="5246471" y="94742"/>
                </a:lnTo>
                <a:lnTo>
                  <a:pt x="5239575" y="93548"/>
                </a:lnTo>
                <a:lnTo>
                  <a:pt x="5232679" y="93891"/>
                </a:lnTo>
                <a:lnTo>
                  <a:pt x="5182006" y="99961"/>
                </a:lnTo>
                <a:lnTo>
                  <a:pt x="5131206" y="101612"/>
                </a:lnTo>
                <a:lnTo>
                  <a:pt x="5080330" y="101320"/>
                </a:lnTo>
                <a:lnTo>
                  <a:pt x="5029466" y="101612"/>
                </a:lnTo>
                <a:lnTo>
                  <a:pt x="5016576" y="101942"/>
                </a:lnTo>
                <a:lnTo>
                  <a:pt x="5003609" y="103009"/>
                </a:lnTo>
                <a:lnTo>
                  <a:pt x="4990681" y="106794"/>
                </a:lnTo>
                <a:lnTo>
                  <a:pt x="4977892" y="115341"/>
                </a:lnTo>
                <a:lnTo>
                  <a:pt x="4995354" y="117995"/>
                </a:lnTo>
                <a:lnTo>
                  <a:pt x="5013083" y="119634"/>
                </a:lnTo>
                <a:lnTo>
                  <a:pt x="5041773" y="120243"/>
                </a:lnTo>
                <a:lnTo>
                  <a:pt x="5070373" y="122072"/>
                </a:lnTo>
                <a:lnTo>
                  <a:pt x="5098885" y="125133"/>
                </a:lnTo>
                <a:lnTo>
                  <a:pt x="5127282" y="129413"/>
                </a:lnTo>
                <a:lnTo>
                  <a:pt x="5150675" y="129501"/>
                </a:lnTo>
                <a:lnTo>
                  <a:pt x="5188991" y="125996"/>
                </a:lnTo>
                <a:lnTo>
                  <a:pt x="5226977" y="120992"/>
                </a:lnTo>
                <a:lnTo>
                  <a:pt x="5258384" y="108305"/>
                </a:lnTo>
                <a:lnTo>
                  <a:pt x="5258384" y="105727"/>
                </a:lnTo>
                <a:close/>
              </a:path>
              <a:path w="6361430" h="2112009">
                <a:moveTo>
                  <a:pt x="5259933" y="173697"/>
                </a:moveTo>
                <a:lnTo>
                  <a:pt x="5256657" y="175933"/>
                </a:lnTo>
                <a:lnTo>
                  <a:pt x="5259933" y="177469"/>
                </a:lnTo>
                <a:lnTo>
                  <a:pt x="5259933" y="173697"/>
                </a:lnTo>
                <a:close/>
              </a:path>
              <a:path w="6361430" h="2112009">
                <a:moveTo>
                  <a:pt x="5303748" y="105905"/>
                </a:moveTo>
                <a:lnTo>
                  <a:pt x="5302542" y="105041"/>
                </a:lnTo>
                <a:lnTo>
                  <a:pt x="5301335" y="103670"/>
                </a:lnTo>
                <a:lnTo>
                  <a:pt x="5300129" y="103327"/>
                </a:lnTo>
                <a:lnTo>
                  <a:pt x="5295646" y="102463"/>
                </a:lnTo>
                <a:lnTo>
                  <a:pt x="5293741" y="104355"/>
                </a:lnTo>
                <a:lnTo>
                  <a:pt x="5295646" y="107784"/>
                </a:lnTo>
                <a:lnTo>
                  <a:pt x="5296154" y="108648"/>
                </a:lnTo>
                <a:lnTo>
                  <a:pt x="5298922" y="108813"/>
                </a:lnTo>
                <a:lnTo>
                  <a:pt x="5300129" y="108648"/>
                </a:lnTo>
                <a:lnTo>
                  <a:pt x="5301500" y="108305"/>
                </a:lnTo>
                <a:lnTo>
                  <a:pt x="5302542" y="106934"/>
                </a:lnTo>
                <a:lnTo>
                  <a:pt x="5303748" y="105905"/>
                </a:lnTo>
                <a:close/>
              </a:path>
              <a:path w="6361430" h="2112009">
                <a:moveTo>
                  <a:pt x="5333250" y="1604899"/>
                </a:moveTo>
                <a:lnTo>
                  <a:pt x="5313438" y="1603463"/>
                </a:lnTo>
                <a:lnTo>
                  <a:pt x="5293652" y="1603819"/>
                </a:lnTo>
                <a:lnTo>
                  <a:pt x="5274005" y="1605978"/>
                </a:lnTo>
                <a:lnTo>
                  <a:pt x="5254587" y="1609915"/>
                </a:lnTo>
                <a:lnTo>
                  <a:pt x="5285511" y="1614601"/>
                </a:lnTo>
                <a:lnTo>
                  <a:pt x="5304002" y="1615643"/>
                </a:lnTo>
                <a:lnTo>
                  <a:pt x="5317464" y="1612569"/>
                </a:lnTo>
                <a:lnTo>
                  <a:pt x="5333250" y="1604899"/>
                </a:lnTo>
                <a:close/>
              </a:path>
              <a:path w="6361430" h="2112009">
                <a:moveTo>
                  <a:pt x="5373954" y="1837588"/>
                </a:moveTo>
                <a:lnTo>
                  <a:pt x="5366258" y="1834769"/>
                </a:lnTo>
                <a:lnTo>
                  <a:pt x="5358219" y="1834057"/>
                </a:lnTo>
                <a:lnTo>
                  <a:pt x="5350230" y="1835429"/>
                </a:lnTo>
                <a:lnTo>
                  <a:pt x="5342737" y="1838871"/>
                </a:lnTo>
                <a:lnTo>
                  <a:pt x="5357634" y="1841652"/>
                </a:lnTo>
                <a:lnTo>
                  <a:pt x="5365610" y="1841385"/>
                </a:lnTo>
                <a:lnTo>
                  <a:pt x="5373954" y="1837588"/>
                </a:lnTo>
                <a:close/>
              </a:path>
              <a:path w="6361430" h="2112009">
                <a:moveTo>
                  <a:pt x="5400345" y="156705"/>
                </a:moveTo>
                <a:lnTo>
                  <a:pt x="5396725" y="157734"/>
                </a:lnTo>
                <a:lnTo>
                  <a:pt x="5399481" y="159969"/>
                </a:lnTo>
                <a:lnTo>
                  <a:pt x="5400345" y="156705"/>
                </a:lnTo>
                <a:close/>
              </a:path>
              <a:path w="6361430" h="2112009">
                <a:moveTo>
                  <a:pt x="5505742" y="0"/>
                </a:moveTo>
                <a:lnTo>
                  <a:pt x="5501779" y="1206"/>
                </a:lnTo>
                <a:lnTo>
                  <a:pt x="5505234" y="3086"/>
                </a:lnTo>
                <a:lnTo>
                  <a:pt x="5505742" y="0"/>
                </a:lnTo>
                <a:close/>
              </a:path>
              <a:path w="6361430" h="2112009">
                <a:moveTo>
                  <a:pt x="5532653" y="1649971"/>
                </a:moveTo>
                <a:lnTo>
                  <a:pt x="5524449" y="1647266"/>
                </a:lnTo>
                <a:lnTo>
                  <a:pt x="5515927" y="1646745"/>
                </a:lnTo>
                <a:lnTo>
                  <a:pt x="5507533" y="1648383"/>
                </a:lnTo>
                <a:lnTo>
                  <a:pt x="5499709" y="1652155"/>
                </a:lnTo>
                <a:lnTo>
                  <a:pt x="5507939" y="1654365"/>
                </a:lnTo>
                <a:lnTo>
                  <a:pt x="5516384" y="1654733"/>
                </a:lnTo>
                <a:lnTo>
                  <a:pt x="5524716" y="1653260"/>
                </a:lnTo>
                <a:lnTo>
                  <a:pt x="5532653" y="1649971"/>
                </a:lnTo>
                <a:close/>
              </a:path>
              <a:path w="6361430" h="2112009">
                <a:moveTo>
                  <a:pt x="5572874" y="1509102"/>
                </a:moveTo>
                <a:lnTo>
                  <a:pt x="5571299" y="1509102"/>
                </a:lnTo>
                <a:lnTo>
                  <a:pt x="5571820" y="1509623"/>
                </a:lnTo>
                <a:lnTo>
                  <a:pt x="5572874" y="1509102"/>
                </a:lnTo>
                <a:close/>
              </a:path>
              <a:path w="6361430" h="2112009">
                <a:moveTo>
                  <a:pt x="5577852" y="1506677"/>
                </a:moveTo>
                <a:lnTo>
                  <a:pt x="5572874" y="1509102"/>
                </a:lnTo>
                <a:lnTo>
                  <a:pt x="5575262" y="1508455"/>
                </a:lnTo>
                <a:lnTo>
                  <a:pt x="5576303" y="1508061"/>
                </a:lnTo>
                <a:lnTo>
                  <a:pt x="5577167" y="1507439"/>
                </a:lnTo>
                <a:lnTo>
                  <a:pt x="5577852" y="1506677"/>
                </a:lnTo>
                <a:close/>
              </a:path>
              <a:path w="6361430" h="2112009">
                <a:moveTo>
                  <a:pt x="5614251" y="1650885"/>
                </a:moveTo>
                <a:lnTo>
                  <a:pt x="5611838" y="1649336"/>
                </a:lnTo>
                <a:lnTo>
                  <a:pt x="5609082" y="1648206"/>
                </a:lnTo>
                <a:lnTo>
                  <a:pt x="5606313" y="1647532"/>
                </a:lnTo>
                <a:lnTo>
                  <a:pt x="5601144" y="1647774"/>
                </a:lnTo>
                <a:lnTo>
                  <a:pt x="5595963" y="1648371"/>
                </a:lnTo>
                <a:lnTo>
                  <a:pt x="5590794" y="1649336"/>
                </a:lnTo>
                <a:lnTo>
                  <a:pt x="5594934" y="1651139"/>
                </a:lnTo>
                <a:lnTo>
                  <a:pt x="5597525" y="1653311"/>
                </a:lnTo>
                <a:lnTo>
                  <a:pt x="5600103" y="1653311"/>
                </a:lnTo>
                <a:lnTo>
                  <a:pt x="5604942" y="1652892"/>
                </a:lnTo>
                <a:lnTo>
                  <a:pt x="5609590" y="1652066"/>
                </a:lnTo>
                <a:lnTo>
                  <a:pt x="5614251" y="1650885"/>
                </a:lnTo>
                <a:close/>
              </a:path>
              <a:path w="6361430" h="2112009">
                <a:moveTo>
                  <a:pt x="5628221" y="1609013"/>
                </a:moveTo>
                <a:lnTo>
                  <a:pt x="5615648" y="1605457"/>
                </a:lnTo>
                <a:lnTo>
                  <a:pt x="5602757" y="1604619"/>
                </a:lnTo>
                <a:lnTo>
                  <a:pt x="5589968" y="1606499"/>
                </a:lnTo>
                <a:lnTo>
                  <a:pt x="5577687" y="1611058"/>
                </a:lnTo>
                <a:lnTo>
                  <a:pt x="5590362" y="1613204"/>
                </a:lnTo>
                <a:lnTo>
                  <a:pt x="5603151" y="1613573"/>
                </a:lnTo>
                <a:lnTo>
                  <a:pt x="5615838" y="1612176"/>
                </a:lnTo>
                <a:lnTo>
                  <a:pt x="5628221" y="1609013"/>
                </a:lnTo>
                <a:close/>
              </a:path>
              <a:path w="6361430" h="2112009">
                <a:moveTo>
                  <a:pt x="5649785" y="1506156"/>
                </a:moveTo>
                <a:lnTo>
                  <a:pt x="5649442" y="1504734"/>
                </a:lnTo>
                <a:lnTo>
                  <a:pt x="5649201" y="1502943"/>
                </a:lnTo>
                <a:lnTo>
                  <a:pt x="5649099" y="1502168"/>
                </a:lnTo>
                <a:lnTo>
                  <a:pt x="5640476" y="1502943"/>
                </a:lnTo>
                <a:lnTo>
                  <a:pt x="5640984" y="1504353"/>
                </a:lnTo>
                <a:lnTo>
                  <a:pt x="5640984" y="1506791"/>
                </a:lnTo>
                <a:lnTo>
                  <a:pt x="5644096" y="1506791"/>
                </a:lnTo>
                <a:lnTo>
                  <a:pt x="5646852" y="1506156"/>
                </a:lnTo>
                <a:lnTo>
                  <a:pt x="5649785" y="1506156"/>
                </a:lnTo>
                <a:close/>
              </a:path>
              <a:path w="6361430" h="2112009">
                <a:moveTo>
                  <a:pt x="5676608" y="308940"/>
                </a:moveTo>
                <a:lnTo>
                  <a:pt x="5674461" y="307225"/>
                </a:lnTo>
                <a:lnTo>
                  <a:pt x="5671693" y="305346"/>
                </a:lnTo>
                <a:lnTo>
                  <a:pt x="5668937" y="303618"/>
                </a:lnTo>
                <a:lnTo>
                  <a:pt x="5667730" y="303618"/>
                </a:lnTo>
                <a:lnTo>
                  <a:pt x="5665140" y="303110"/>
                </a:lnTo>
                <a:lnTo>
                  <a:pt x="5664454" y="303618"/>
                </a:lnTo>
                <a:lnTo>
                  <a:pt x="5661520" y="306374"/>
                </a:lnTo>
                <a:lnTo>
                  <a:pt x="5664619" y="308940"/>
                </a:lnTo>
                <a:lnTo>
                  <a:pt x="5676608" y="308940"/>
                </a:lnTo>
                <a:close/>
              </a:path>
              <a:path w="6361430" h="2112009">
                <a:moveTo>
                  <a:pt x="5677382" y="308940"/>
                </a:moveTo>
                <a:lnTo>
                  <a:pt x="5676608" y="308940"/>
                </a:lnTo>
                <a:lnTo>
                  <a:pt x="5677039" y="309283"/>
                </a:lnTo>
                <a:lnTo>
                  <a:pt x="5677382" y="308940"/>
                </a:lnTo>
                <a:close/>
              </a:path>
              <a:path w="6361430" h="2112009">
                <a:moveTo>
                  <a:pt x="5689981" y="1681619"/>
                </a:moveTo>
                <a:lnTo>
                  <a:pt x="5689803" y="1680146"/>
                </a:lnTo>
                <a:lnTo>
                  <a:pt x="5686526" y="1674342"/>
                </a:lnTo>
                <a:lnTo>
                  <a:pt x="5680151" y="1671040"/>
                </a:lnTo>
                <a:lnTo>
                  <a:pt x="5673420" y="1671802"/>
                </a:lnTo>
                <a:lnTo>
                  <a:pt x="5668937" y="1672551"/>
                </a:lnTo>
                <a:lnTo>
                  <a:pt x="5664454" y="1674228"/>
                </a:lnTo>
                <a:lnTo>
                  <a:pt x="5660479" y="1676679"/>
                </a:lnTo>
                <a:lnTo>
                  <a:pt x="5661863" y="1679384"/>
                </a:lnTo>
                <a:lnTo>
                  <a:pt x="5662384" y="1682978"/>
                </a:lnTo>
                <a:lnTo>
                  <a:pt x="5664619" y="1684515"/>
                </a:lnTo>
                <a:lnTo>
                  <a:pt x="5668073" y="1685950"/>
                </a:lnTo>
                <a:lnTo>
                  <a:pt x="5671693" y="1686801"/>
                </a:lnTo>
                <a:lnTo>
                  <a:pt x="5675490" y="1687093"/>
                </a:lnTo>
                <a:lnTo>
                  <a:pt x="5678767" y="1686318"/>
                </a:lnTo>
                <a:lnTo>
                  <a:pt x="5683770" y="1685417"/>
                </a:lnTo>
                <a:lnTo>
                  <a:pt x="5688254" y="1684007"/>
                </a:lnTo>
                <a:lnTo>
                  <a:pt x="5689460" y="1683080"/>
                </a:lnTo>
                <a:lnTo>
                  <a:pt x="5689981" y="1681619"/>
                </a:lnTo>
                <a:close/>
              </a:path>
              <a:path w="6361430" h="2112009">
                <a:moveTo>
                  <a:pt x="5696877" y="1545577"/>
                </a:moveTo>
                <a:lnTo>
                  <a:pt x="5682399" y="1543723"/>
                </a:lnTo>
                <a:lnTo>
                  <a:pt x="5670397" y="1542554"/>
                </a:lnTo>
                <a:lnTo>
                  <a:pt x="5660733" y="1540916"/>
                </a:lnTo>
                <a:lnTo>
                  <a:pt x="5653240" y="1537614"/>
                </a:lnTo>
                <a:lnTo>
                  <a:pt x="5640082" y="1529664"/>
                </a:lnTo>
                <a:lnTo>
                  <a:pt x="5625592" y="1524901"/>
                </a:lnTo>
                <a:lnTo>
                  <a:pt x="5610403" y="1523441"/>
                </a:lnTo>
                <a:lnTo>
                  <a:pt x="5595099" y="1525409"/>
                </a:lnTo>
                <a:lnTo>
                  <a:pt x="5587136" y="1525155"/>
                </a:lnTo>
                <a:lnTo>
                  <a:pt x="5580685" y="1521739"/>
                </a:lnTo>
                <a:lnTo>
                  <a:pt x="5575478" y="1516075"/>
                </a:lnTo>
                <a:lnTo>
                  <a:pt x="5571299" y="1509102"/>
                </a:lnTo>
                <a:lnTo>
                  <a:pt x="5571299" y="1509737"/>
                </a:lnTo>
                <a:lnTo>
                  <a:pt x="5559209" y="1519555"/>
                </a:lnTo>
                <a:lnTo>
                  <a:pt x="5545506" y="1526616"/>
                </a:lnTo>
                <a:lnTo>
                  <a:pt x="5530647" y="1530718"/>
                </a:lnTo>
                <a:lnTo>
                  <a:pt x="5508853" y="1532089"/>
                </a:lnTo>
                <a:lnTo>
                  <a:pt x="5499544" y="1533118"/>
                </a:lnTo>
                <a:lnTo>
                  <a:pt x="5546979" y="1550746"/>
                </a:lnTo>
                <a:lnTo>
                  <a:pt x="5562498" y="1550136"/>
                </a:lnTo>
                <a:lnTo>
                  <a:pt x="5578030" y="1548904"/>
                </a:lnTo>
                <a:lnTo>
                  <a:pt x="5593372" y="1546999"/>
                </a:lnTo>
                <a:lnTo>
                  <a:pt x="5608815" y="1546364"/>
                </a:lnTo>
                <a:lnTo>
                  <a:pt x="5624258" y="1546999"/>
                </a:lnTo>
                <a:lnTo>
                  <a:pt x="5639613" y="1548904"/>
                </a:lnTo>
                <a:lnTo>
                  <a:pt x="5653989" y="1551114"/>
                </a:lnTo>
                <a:lnTo>
                  <a:pt x="5668505" y="1551292"/>
                </a:lnTo>
                <a:lnTo>
                  <a:pt x="5682881" y="1549438"/>
                </a:lnTo>
                <a:lnTo>
                  <a:pt x="5696877" y="1545577"/>
                </a:lnTo>
                <a:close/>
              </a:path>
              <a:path w="6361430" h="2112009">
                <a:moveTo>
                  <a:pt x="5795721" y="1444637"/>
                </a:moveTo>
                <a:lnTo>
                  <a:pt x="5769343" y="1446936"/>
                </a:lnTo>
                <a:lnTo>
                  <a:pt x="5744921" y="1446657"/>
                </a:lnTo>
                <a:lnTo>
                  <a:pt x="5721540" y="1446911"/>
                </a:lnTo>
                <a:lnTo>
                  <a:pt x="5698261" y="1450809"/>
                </a:lnTo>
                <a:lnTo>
                  <a:pt x="5729960" y="1456055"/>
                </a:lnTo>
                <a:lnTo>
                  <a:pt x="5753392" y="1457058"/>
                </a:lnTo>
                <a:lnTo>
                  <a:pt x="5773636" y="1453400"/>
                </a:lnTo>
                <a:lnTo>
                  <a:pt x="5795721" y="1444637"/>
                </a:lnTo>
                <a:close/>
              </a:path>
              <a:path w="6361430" h="2112009">
                <a:moveTo>
                  <a:pt x="5876290" y="1638414"/>
                </a:moveTo>
                <a:lnTo>
                  <a:pt x="5872658" y="1639824"/>
                </a:lnTo>
                <a:lnTo>
                  <a:pt x="5875769" y="1641754"/>
                </a:lnTo>
                <a:lnTo>
                  <a:pt x="5876290" y="1638414"/>
                </a:lnTo>
                <a:close/>
              </a:path>
              <a:path w="6361430" h="2112009">
                <a:moveTo>
                  <a:pt x="5903887" y="1524520"/>
                </a:moveTo>
                <a:lnTo>
                  <a:pt x="5900775" y="1524381"/>
                </a:lnTo>
                <a:lnTo>
                  <a:pt x="5902337" y="1526819"/>
                </a:lnTo>
                <a:lnTo>
                  <a:pt x="5903887" y="1524520"/>
                </a:lnTo>
                <a:close/>
              </a:path>
              <a:path w="6361430" h="2112009">
                <a:moveTo>
                  <a:pt x="5905957" y="232740"/>
                </a:moveTo>
                <a:lnTo>
                  <a:pt x="5905258" y="227584"/>
                </a:lnTo>
                <a:lnTo>
                  <a:pt x="5789066" y="214528"/>
                </a:lnTo>
                <a:lnTo>
                  <a:pt x="5733656" y="207492"/>
                </a:lnTo>
                <a:lnTo>
                  <a:pt x="5717260" y="203644"/>
                </a:lnTo>
                <a:lnTo>
                  <a:pt x="5701284" y="198247"/>
                </a:lnTo>
                <a:lnTo>
                  <a:pt x="5685841" y="191376"/>
                </a:lnTo>
                <a:lnTo>
                  <a:pt x="5666829" y="184010"/>
                </a:lnTo>
                <a:lnTo>
                  <a:pt x="5647410" y="182765"/>
                </a:lnTo>
                <a:lnTo>
                  <a:pt x="5628589" y="189230"/>
                </a:lnTo>
                <a:lnTo>
                  <a:pt x="5611317" y="204939"/>
                </a:lnTo>
                <a:lnTo>
                  <a:pt x="5604116" y="213118"/>
                </a:lnTo>
                <a:lnTo>
                  <a:pt x="5598084" y="215468"/>
                </a:lnTo>
                <a:lnTo>
                  <a:pt x="5590946" y="212242"/>
                </a:lnTo>
                <a:lnTo>
                  <a:pt x="5580443" y="203733"/>
                </a:lnTo>
                <a:lnTo>
                  <a:pt x="5573369" y="196697"/>
                </a:lnTo>
                <a:lnTo>
                  <a:pt x="5567680" y="197726"/>
                </a:lnTo>
                <a:lnTo>
                  <a:pt x="5549252" y="205574"/>
                </a:lnTo>
                <a:lnTo>
                  <a:pt x="5531282" y="214439"/>
                </a:lnTo>
                <a:lnTo>
                  <a:pt x="5513819" y="224294"/>
                </a:lnTo>
                <a:lnTo>
                  <a:pt x="5496953" y="235140"/>
                </a:lnTo>
                <a:lnTo>
                  <a:pt x="5528691" y="231228"/>
                </a:lnTo>
                <a:lnTo>
                  <a:pt x="5558574" y="230974"/>
                </a:lnTo>
                <a:lnTo>
                  <a:pt x="5587238" y="232346"/>
                </a:lnTo>
                <a:lnTo>
                  <a:pt x="5615292" y="233248"/>
                </a:lnTo>
                <a:lnTo>
                  <a:pt x="5638279" y="231559"/>
                </a:lnTo>
                <a:lnTo>
                  <a:pt x="5649493" y="232511"/>
                </a:lnTo>
                <a:lnTo>
                  <a:pt x="5660479" y="237197"/>
                </a:lnTo>
                <a:lnTo>
                  <a:pt x="5679783" y="235127"/>
                </a:lnTo>
                <a:lnTo>
                  <a:pt x="5698439" y="238874"/>
                </a:lnTo>
                <a:lnTo>
                  <a:pt x="5716956" y="244106"/>
                </a:lnTo>
                <a:lnTo>
                  <a:pt x="5735866" y="246468"/>
                </a:lnTo>
                <a:lnTo>
                  <a:pt x="5755373" y="247459"/>
                </a:lnTo>
                <a:lnTo>
                  <a:pt x="5774791" y="249148"/>
                </a:lnTo>
                <a:lnTo>
                  <a:pt x="5794108" y="251510"/>
                </a:lnTo>
                <a:lnTo>
                  <a:pt x="5813323" y="254533"/>
                </a:lnTo>
                <a:lnTo>
                  <a:pt x="5830113" y="256070"/>
                </a:lnTo>
                <a:lnTo>
                  <a:pt x="5846457" y="255625"/>
                </a:lnTo>
                <a:lnTo>
                  <a:pt x="5862205" y="251421"/>
                </a:lnTo>
                <a:lnTo>
                  <a:pt x="5877141" y="241668"/>
                </a:lnTo>
                <a:lnTo>
                  <a:pt x="5883122" y="238150"/>
                </a:lnTo>
                <a:lnTo>
                  <a:pt x="5890450" y="236042"/>
                </a:lnTo>
                <a:lnTo>
                  <a:pt x="5905957" y="232740"/>
                </a:lnTo>
                <a:close/>
              </a:path>
              <a:path w="6361430" h="2112009">
                <a:moveTo>
                  <a:pt x="5972543" y="1297990"/>
                </a:moveTo>
                <a:lnTo>
                  <a:pt x="5970816" y="1296708"/>
                </a:lnTo>
                <a:lnTo>
                  <a:pt x="5967882" y="1299921"/>
                </a:lnTo>
                <a:lnTo>
                  <a:pt x="5967539" y="1300175"/>
                </a:lnTo>
                <a:lnTo>
                  <a:pt x="5968924" y="1302092"/>
                </a:lnTo>
                <a:lnTo>
                  <a:pt x="5968924" y="1303388"/>
                </a:lnTo>
                <a:lnTo>
                  <a:pt x="5972543" y="1301978"/>
                </a:lnTo>
                <a:lnTo>
                  <a:pt x="5972543" y="1297990"/>
                </a:lnTo>
                <a:close/>
              </a:path>
              <a:path w="6361430" h="2112009">
                <a:moveTo>
                  <a:pt x="5997727" y="1031786"/>
                </a:moveTo>
                <a:lnTo>
                  <a:pt x="5959805" y="1012825"/>
                </a:lnTo>
                <a:lnTo>
                  <a:pt x="5948223" y="1012913"/>
                </a:lnTo>
                <a:lnTo>
                  <a:pt x="5938164" y="1013790"/>
                </a:lnTo>
                <a:lnTo>
                  <a:pt x="5928182" y="1015530"/>
                </a:lnTo>
                <a:lnTo>
                  <a:pt x="5919089" y="1019479"/>
                </a:lnTo>
                <a:lnTo>
                  <a:pt x="5911647" y="1026909"/>
                </a:lnTo>
                <a:lnTo>
                  <a:pt x="5911901" y="1031354"/>
                </a:lnTo>
                <a:lnTo>
                  <a:pt x="5918314" y="1035126"/>
                </a:lnTo>
                <a:lnTo>
                  <a:pt x="5930062" y="1037742"/>
                </a:lnTo>
                <a:lnTo>
                  <a:pt x="5946318" y="1038720"/>
                </a:lnTo>
                <a:lnTo>
                  <a:pt x="5967704" y="1038720"/>
                </a:lnTo>
                <a:lnTo>
                  <a:pt x="5980646" y="1037945"/>
                </a:lnTo>
                <a:lnTo>
                  <a:pt x="5994451" y="1036027"/>
                </a:lnTo>
                <a:lnTo>
                  <a:pt x="5997727" y="1031786"/>
                </a:lnTo>
                <a:close/>
              </a:path>
              <a:path w="6361430" h="2112009">
                <a:moveTo>
                  <a:pt x="6065863" y="347738"/>
                </a:moveTo>
                <a:lnTo>
                  <a:pt x="6065520" y="346532"/>
                </a:lnTo>
                <a:lnTo>
                  <a:pt x="6065177" y="343611"/>
                </a:lnTo>
                <a:lnTo>
                  <a:pt x="6061900" y="342925"/>
                </a:lnTo>
                <a:lnTo>
                  <a:pt x="6058624" y="342925"/>
                </a:lnTo>
                <a:lnTo>
                  <a:pt x="6055512" y="343611"/>
                </a:lnTo>
                <a:lnTo>
                  <a:pt x="6050851" y="345160"/>
                </a:lnTo>
                <a:lnTo>
                  <a:pt x="6051181" y="347738"/>
                </a:lnTo>
                <a:lnTo>
                  <a:pt x="6051207" y="347903"/>
                </a:lnTo>
                <a:lnTo>
                  <a:pt x="6056376" y="348767"/>
                </a:lnTo>
                <a:lnTo>
                  <a:pt x="6059487" y="348767"/>
                </a:lnTo>
                <a:lnTo>
                  <a:pt x="6062764" y="348424"/>
                </a:lnTo>
                <a:lnTo>
                  <a:pt x="6065863" y="347738"/>
                </a:lnTo>
                <a:close/>
              </a:path>
              <a:path w="6361430" h="2112009">
                <a:moveTo>
                  <a:pt x="6116586" y="1304023"/>
                </a:moveTo>
                <a:lnTo>
                  <a:pt x="6115545" y="1300302"/>
                </a:lnTo>
                <a:lnTo>
                  <a:pt x="6112789" y="1299260"/>
                </a:lnTo>
                <a:lnTo>
                  <a:pt x="6110198" y="1298409"/>
                </a:lnTo>
                <a:lnTo>
                  <a:pt x="6106922" y="1297597"/>
                </a:lnTo>
                <a:lnTo>
                  <a:pt x="6103645" y="1299032"/>
                </a:lnTo>
                <a:lnTo>
                  <a:pt x="6105372" y="1301203"/>
                </a:lnTo>
                <a:lnTo>
                  <a:pt x="6106922" y="1303388"/>
                </a:lnTo>
                <a:lnTo>
                  <a:pt x="6106922" y="1306220"/>
                </a:lnTo>
                <a:lnTo>
                  <a:pt x="6115545" y="1306995"/>
                </a:lnTo>
                <a:lnTo>
                  <a:pt x="6116586" y="1304023"/>
                </a:lnTo>
                <a:close/>
              </a:path>
              <a:path w="6361430" h="2112009">
                <a:moveTo>
                  <a:pt x="6136068" y="1201178"/>
                </a:moveTo>
                <a:lnTo>
                  <a:pt x="6131928" y="1199883"/>
                </a:lnTo>
                <a:lnTo>
                  <a:pt x="6132792" y="1203350"/>
                </a:lnTo>
                <a:lnTo>
                  <a:pt x="6136068" y="1201178"/>
                </a:lnTo>
                <a:close/>
              </a:path>
              <a:path w="6361430" h="2112009">
                <a:moveTo>
                  <a:pt x="6156947" y="530059"/>
                </a:moveTo>
                <a:lnTo>
                  <a:pt x="6156604" y="526872"/>
                </a:lnTo>
                <a:lnTo>
                  <a:pt x="6155042" y="523951"/>
                </a:lnTo>
                <a:lnTo>
                  <a:pt x="6152286" y="521893"/>
                </a:lnTo>
                <a:lnTo>
                  <a:pt x="6149010" y="521347"/>
                </a:lnTo>
                <a:lnTo>
                  <a:pt x="6137516" y="521817"/>
                </a:lnTo>
                <a:lnTo>
                  <a:pt x="6100191" y="536359"/>
                </a:lnTo>
                <a:lnTo>
                  <a:pt x="6100191" y="539584"/>
                </a:lnTo>
                <a:lnTo>
                  <a:pt x="6101054" y="541883"/>
                </a:lnTo>
                <a:lnTo>
                  <a:pt x="6105372" y="543052"/>
                </a:lnTo>
                <a:lnTo>
                  <a:pt x="6109678" y="545757"/>
                </a:lnTo>
                <a:lnTo>
                  <a:pt x="6152985" y="535216"/>
                </a:lnTo>
                <a:lnTo>
                  <a:pt x="6155563" y="533222"/>
                </a:lnTo>
                <a:lnTo>
                  <a:pt x="6156947" y="530059"/>
                </a:lnTo>
                <a:close/>
              </a:path>
              <a:path w="6361430" h="2112009">
                <a:moveTo>
                  <a:pt x="6160224" y="403720"/>
                </a:moveTo>
                <a:lnTo>
                  <a:pt x="6158268" y="396062"/>
                </a:lnTo>
                <a:lnTo>
                  <a:pt x="6152337" y="394017"/>
                </a:lnTo>
                <a:lnTo>
                  <a:pt x="6144653" y="394589"/>
                </a:lnTo>
                <a:lnTo>
                  <a:pt x="6137453" y="394766"/>
                </a:lnTo>
                <a:lnTo>
                  <a:pt x="6130569" y="393992"/>
                </a:lnTo>
                <a:lnTo>
                  <a:pt x="6123635" y="393471"/>
                </a:lnTo>
                <a:lnTo>
                  <a:pt x="6116663" y="393217"/>
                </a:lnTo>
                <a:lnTo>
                  <a:pt x="6109678" y="393217"/>
                </a:lnTo>
                <a:lnTo>
                  <a:pt x="6099975" y="391604"/>
                </a:lnTo>
                <a:lnTo>
                  <a:pt x="6090247" y="390347"/>
                </a:lnTo>
                <a:lnTo>
                  <a:pt x="6080493" y="389407"/>
                </a:lnTo>
                <a:lnTo>
                  <a:pt x="6070689" y="388759"/>
                </a:lnTo>
                <a:lnTo>
                  <a:pt x="6063119" y="389724"/>
                </a:lnTo>
                <a:lnTo>
                  <a:pt x="6055665" y="391121"/>
                </a:lnTo>
                <a:lnTo>
                  <a:pt x="6048299" y="392950"/>
                </a:lnTo>
                <a:lnTo>
                  <a:pt x="6041021" y="395274"/>
                </a:lnTo>
                <a:lnTo>
                  <a:pt x="6037402" y="396138"/>
                </a:lnTo>
                <a:lnTo>
                  <a:pt x="6035332" y="399910"/>
                </a:lnTo>
                <a:lnTo>
                  <a:pt x="6037224" y="406946"/>
                </a:lnTo>
                <a:lnTo>
                  <a:pt x="6041021" y="409041"/>
                </a:lnTo>
                <a:lnTo>
                  <a:pt x="6044476" y="408076"/>
                </a:lnTo>
                <a:lnTo>
                  <a:pt x="6067463" y="405206"/>
                </a:lnTo>
                <a:lnTo>
                  <a:pt x="6090577" y="403821"/>
                </a:lnTo>
                <a:lnTo>
                  <a:pt x="6113754" y="403923"/>
                </a:lnTo>
                <a:lnTo>
                  <a:pt x="6136932" y="405523"/>
                </a:lnTo>
                <a:lnTo>
                  <a:pt x="6151689" y="407644"/>
                </a:lnTo>
                <a:lnTo>
                  <a:pt x="6157747" y="407123"/>
                </a:lnTo>
                <a:lnTo>
                  <a:pt x="6160224" y="403720"/>
                </a:lnTo>
                <a:close/>
              </a:path>
              <a:path w="6361430" h="2112009">
                <a:moveTo>
                  <a:pt x="6165748" y="574382"/>
                </a:moveTo>
                <a:lnTo>
                  <a:pt x="6162294" y="575284"/>
                </a:lnTo>
                <a:lnTo>
                  <a:pt x="6164885" y="577215"/>
                </a:lnTo>
                <a:lnTo>
                  <a:pt x="6165748" y="574382"/>
                </a:lnTo>
                <a:close/>
              </a:path>
              <a:path w="6361430" h="2112009">
                <a:moveTo>
                  <a:pt x="6179375" y="1205534"/>
                </a:moveTo>
                <a:lnTo>
                  <a:pt x="6179032" y="1203985"/>
                </a:lnTo>
                <a:lnTo>
                  <a:pt x="6178677" y="1201178"/>
                </a:lnTo>
                <a:lnTo>
                  <a:pt x="6175400" y="1201178"/>
                </a:lnTo>
                <a:lnTo>
                  <a:pt x="6172466" y="1201928"/>
                </a:lnTo>
                <a:lnTo>
                  <a:pt x="6169711" y="1201928"/>
                </a:lnTo>
                <a:lnTo>
                  <a:pt x="6170053" y="1203477"/>
                </a:lnTo>
                <a:lnTo>
                  <a:pt x="6170053" y="1205395"/>
                </a:lnTo>
                <a:lnTo>
                  <a:pt x="6171095" y="1206423"/>
                </a:lnTo>
                <a:lnTo>
                  <a:pt x="6171438" y="1206906"/>
                </a:lnTo>
                <a:lnTo>
                  <a:pt x="6171958" y="1207300"/>
                </a:lnTo>
                <a:lnTo>
                  <a:pt x="6172644" y="1207592"/>
                </a:lnTo>
                <a:lnTo>
                  <a:pt x="6175057" y="1208900"/>
                </a:lnTo>
                <a:lnTo>
                  <a:pt x="6177991" y="1207973"/>
                </a:lnTo>
                <a:lnTo>
                  <a:pt x="6179375" y="1205534"/>
                </a:lnTo>
                <a:close/>
              </a:path>
              <a:path w="6361430" h="2112009">
                <a:moveTo>
                  <a:pt x="6179375" y="1123480"/>
                </a:moveTo>
                <a:lnTo>
                  <a:pt x="6138659" y="1125397"/>
                </a:lnTo>
                <a:lnTo>
                  <a:pt x="6146457" y="1130160"/>
                </a:lnTo>
                <a:lnTo>
                  <a:pt x="6155194" y="1132141"/>
                </a:lnTo>
                <a:lnTo>
                  <a:pt x="6165850" y="1130274"/>
                </a:lnTo>
                <a:lnTo>
                  <a:pt x="6179375" y="1123480"/>
                </a:lnTo>
                <a:close/>
              </a:path>
              <a:path w="6361430" h="2112009">
                <a:moveTo>
                  <a:pt x="6222149" y="367296"/>
                </a:moveTo>
                <a:lnTo>
                  <a:pt x="6173470" y="358711"/>
                </a:lnTo>
                <a:lnTo>
                  <a:pt x="6160744" y="356654"/>
                </a:lnTo>
                <a:lnTo>
                  <a:pt x="6159703" y="356311"/>
                </a:lnTo>
                <a:lnTo>
                  <a:pt x="6157633" y="358724"/>
                </a:lnTo>
                <a:lnTo>
                  <a:pt x="6157633" y="361632"/>
                </a:lnTo>
                <a:lnTo>
                  <a:pt x="6158674" y="363181"/>
                </a:lnTo>
                <a:lnTo>
                  <a:pt x="6160046" y="364210"/>
                </a:lnTo>
                <a:lnTo>
                  <a:pt x="6172543" y="368896"/>
                </a:lnTo>
                <a:lnTo>
                  <a:pt x="6186373" y="370522"/>
                </a:lnTo>
                <a:lnTo>
                  <a:pt x="6202578" y="369760"/>
                </a:lnTo>
                <a:lnTo>
                  <a:pt x="6222149" y="367296"/>
                </a:lnTo>
                <a:close/>
              </a:path>
              <a:path w="6361430" h="2112009">
                <a:moveTo>
                  <a:pt x="6222670" y="662990"/>
                </a:moveTo>
                <a:lnTo>
                  <a:pt x="6214567" y="659650"/>
                </a:lnTo>
                <a:lnTo>
                  <a:pt x="6210935" y="661454"/>
                </a:lnTo>
                <a:lnTo>
                  <a:pt x="6210071" y="664146"/>
                </a:lnTo>
                <a:lnTo>
                  <a:pt x="6212738" y="667461"/>
                </a:lnTo>
                <a:lnTo>
                  <a:pt x="6213526" y="668502"/>
                </a:lnTo>
                <a:lnTo>
                  <a:pt x="6216637" y="669417"/>
                </a:lnTo>
                <a:lnTo>
                  <a:pt x="6218872" y="667461"/>
                </a:lnTo>
                <a:lnTo>
                  <a:pt x="6220777" y="665314"/>
                </a:lnTo>
                <a:lnTo>
                  <a:pt x="6222670" y="662990"/>
                </a:lnTo>
                <a:close/>
              </a:path>
              <a:path w="6361430" h="2112009">
                <a:moveTo>
                  <a:pt x="6223190" y="593521"/>
                </a:moveTo>
                <a:lnTo>
                  <a:pt x="6216980" y="592747"/>
                </a:lnTo>
                <a:lnTo>
                  <a:pt x="6213005" y="591718"/>
                </a:lnTo>
                <a:lnTo>
                  <a:pt x="6209906" y="594410"/>
                </a:lnTo>
                <a:lnTo>
                  <a:pt x="6202489" y="589394"/>
                </a:lnTo>
                <a:lnTo>
                  <a:pt x="6203175" y="597357"/>
                </a:lnTo>
                <a:lnTo>
                  <a:pt x="6203175" y="598271"/>
                </a:lnTo>
                <a:lnTo>
                  <a:pt x="6208700" y="599821"/>
                </a:lnTo>
                <a:lnTo>
                  <a:pt x="6216637" y="599300"/>
                </a:lnTo>
                <a:lnTo>
                  <a:pt x="6223190" y="602513"/>
                </a:lnTo>
                <a:lnTo>
                  <a:pt x="6223190" y="593521"/>
                </a:lnTo>
                <a:close/>
              </a:path>
              <a:path w="6361430" h="2112009">
                <a:moveTo>
                  <a:pt x="6228880" y="574776"/>
                </a:moveTo>
                <a:lnTo>
                  <a:pt x="6225425" y="575792"/>
                </a:lnTo>
                <a:lnTo>
                  <a:pt x="6228359" y="577583"/>
                </a:lnTo>
                <a:lnTo>
                  <a:pt x="6228880" y="574776"/>
                </a:lnTo>
                <a:close/>
              </a:path>
              <a:path w="6361430" h="2112009">
                <a:moveTo>
                  <a:pt x="6231471" y="532142"/>
                </a:moveTo>
                <a:lnTo>
                  <a:pt x="6229743" y="529564"/>
                </a:lnTo>
                <a:lnTo>
                  <a:pt x="6228537" y="526224"/>
                </a:lnTo>
                <a:lnTo>
                  <a:pt x="6225260" y="524090"/>
                </a:lnTo>
                <a:lnTo>
                  <a:pt x="6224397" y="523748"/>
                </a:lnTo>
                <a:lnTo>
                  <a:pt x="6219215" y="522465"/>
                </a:lnTo>
                <a:lnTo>
                  <a:pt x="6214732" y="525106"/>
                </a:lnTo>
                <a:lnTo>
                  <a:pt x="6213703" y="529450"/>
                </a:lnTo>
                <a:lnTo>
                  <a:pt x="6213183" y="531368"/>
                </a:lnTo>
                <a:lnTo>
                  <a:pt x="6216116" y="535863"/>
                </a:lnTo>
                <a:lnTo>
                  <a:pt x="6218529" y="536752"/>
                </a:lnTo>
                <a:lnTo>
                  <a:pt x="6219215" y="537184"/>
                </a:lnTo>
                <a:lnTo>
                  <a:pt x="6219736" y="537337"/>
                </a:lnTo>
                <a:lnTo>
                  <a:pt x="6224397" y="539102"/>
                </a:lnTo>
                <a:lnTo>
                  <a:pt x="6229566" y="536778"/>
                </a:lnTo>
                <a:lnTo>
                  <a:pt x="6231471" y="532142"/>
                </a:lnTo>
                <a:close/>
              </a:path>
              <a:path w="6361430" h="2112009">
                <a:moveTo>
                  <a:pt x="6232156" y="398538"/>
                </a:moveTo>
                <a:lnTo>
                  <a:pt x="6230264" y="396989"/>
                </a:lnTo>
                <a:lnTo>
                  <a:pt x="6226632" y="396989"/>
                </a:lnTo>
                <a:lnTo>
                  <a:pt x="6225260" y="397510"/>
                </a:lnTo>
                <a:lnTo>
                  <a:pt x="6224054" y="398360"/>
                </a:lnTo>
                <a:lnTo>
                  <a:pt x="6223012" y="399402"/>
                </a:lnTo>
                <a:lnTo>
                  <a:pt x="6228016" y="404749"/>
                </a:lnTo>
                <a:lnTo>
                  <a:pt x="6229223" y="403847"/>
                </a:lnTo>
                <a:lnTo>
                  <a:pt x="6231128" y="403212"/>
                </a:lnTo>
                <a:lnTo>
                  <a:pt x="6231471" y="402183"/>
                </a:lnTo>
                <a:lnTo>
                  <a:pt x="6232156" y="398538"/>
                </a:lnTo>
                <a:close/>
              </a:path>
              <a:path w="6361430" h="2112009">
                <a:moveTo>
                  <a:pt x="6240958" y="493979"/>
                </a:moveTo>
                <a:lnTo>
                  <a:pt x="6239408" y="490893"/>
                </a:lnTo>
                <a:lnTo>
                  <a:pt x="6236474" y="490016"/>
                </a:lnTo>
                <a:lnTo>
                  <a:pt x="6230607" y="486359"/>
                </a:lnTo>
                <a:lnTo>
                  <a:pt x="6223012" y="487324"/>
                </a:lnTo>
                <a:lnTo>
                  <a:pt x="6218186" y="492315"/>
                </a:lnTo>
                <a:lnTo>
                  <a:pt x="6217501" y="493229"/>
                </a:lnTo>
                <a:lnTo>
                  <a:pt x="6219914" y="498487"/>
                </a:lnTo>
                <a:lnTo>
                  <a:pt x="6221984" y="499910"/>
                </a:lnTo>
                <a:lnTo>
                  <a:pt x="6222149" y="500113"/>
                </a:lnTo>
                <a:lnTo>
                  <a:pt x="6222492" y="500316"/>
                </a:lnTo>
                <a:lnTo>
                  <a:pt x="6222670" y="500507"/>
                </a:lnTo>
                <a:lnTo>
                  <a:pt x="6228016" y="504494"/>
                </a:lnTo>
                <a:lnTo>
                  <a:pt x="6235433" y="503478"/>
                </a:lnTo>
                <a:lnTo>
                  <a:pt x="6239573" y="498221"/>
                </a:lnTo>
                <a:lnTo>
                  <a:pt x="6240094" y="496900"/>
                </a:lnTo>
                <a:lnTo>
                  <a:pt x="6240958" y="493979"/>
                </a:lnTo>
                <a:close/>
              </a:path>
              <a:path w="6361430" h="2112009">
                <a:moveTo>
                  <a:pt x="6302019" y="728218"/>
                </a:moveTo>
                <a:lnTo>
                  <a:pt x="6299606" y="721423"/>
                </a:lnTo>
                <a:lnTo>
                  <a:pt x="6295123" y="716927"/>
                </a:lnTo>
                <a:lnTo>
                  <a:pt x="6287528" y="718464"/>
                </a:lnTo>
                <a:lnTo>
                  <a:pt x="6284773" y="719810"/>
                </a:lnTo>
                <a:lnTo>
                  <a:pt x="6282868" y="722464"/>
                </a:lnTo>
                <a:lnTo>
                  <a:pt x="6282360" y="725525"/>
                </a:lnTo>
                <a:lnTo>
                  <a:pt x="6283388" y="733869"/>
                </a:lnTo>
                <a:lnTo>
                  <a:pt x="6289078" y="736320"/>
                </a:lnTo>
                <a:lnTo>
                  <a:pt x="6296330" y="734771"/>
                </a:lnTo>
                <a:lnTo>
                  <a:pt x="6298565" y="734263"/>
                </a:lnTo>
                <a:lnTo>
                  <a:pt x="6300127" y="730529"/>
                </a:lnTo>
                <a:lnTo>
                  <a:pt x="6302019" y="728218"/>
                </a:lnTo>
                <a:close/>
              </a:path>
              <a:path w="6361430" h="2112009">
                <a:moveTo>
                  <a:pt x="6333934" y="501827"/>
                </a:moveTo>
                <a:lnTo>
                  <a:pt x="6330658" y="501688"/>
                </a:lnTo>
                <a:lnTo>
                  <a:pt x="6332385" y="504151"/>
                </a:lnTo>
                <a:lnTo>
                  <a:pt x="6333934" y="501827"/>
                </a:lnTo>
                <a:close/>
              </a:path>
              <a:path w="6361430" h="2112009">
                <a:moveTo>
                  <a:pt x="6348946" y="786384"/>
                </a:moveTo>
                <a:lnTo>
                  <a:pt x="6326683" y="786384"/>
                </a:lnTo>
                <a:lnTo>
                  <a:pt x="6303988" y="773684"/>
                </a:lnTo>
                <a:lnTo>
                  <a:pt x="6223101" y="773684"/>
                </a:lnTo>
                <a:lnTo>
                  <a:pt x="6212497" y="760984"/>
                </a:lnTo>
                <a:lnTo>
                  <a:pt x="6200076" y="760984"/>
                </a:lnTo>
                <a:lnTo>
                  <a:pt x="6201448" y="735584"/>
                </a:lnTo>
                <a:lnTo>
                  <a:pt x="6230950" y="735584"/>
                </a:lnTo>
                <a:lnTo>
                  <a:pt x="6228880" y="722884"/>
                </a:lnTo>
                <a:lnTo>
                  <a:pt x="6199898" y="722884"/>
                </a:lnTo>
                <a:lnTo>
                  <a:pt x="6206109" y="710184"/>
                </a:lnTo>
                <a:lnTo>
                  <a:pt x="6216459" y="710184"/>
                </a:lnTo>
                <a:lnTo>
                  <a:pt x="6213005" y="697484"/>
                </a:lnTo>
                <a:lnTo>
                  <a:pt x="6193002" y="697484"/>
                </a:lnTo>
                <a:lnTo>
                  <a:pt x="6167031" y="710184"/>
                </a:lnTo>
                <a:lnTo>
                  <a:pt x="6132627" y="710184"/>
                </a:lnTo>
                <a:lnTo>
                  <a:pt x="6132627" y="773684"/>
                </a:lnTo>
                <a:lnTo>
                  <a:pt x="6111926" y="773684"/>
                </a:lnTo>
                <a:lnTo>
                  <a:pt x="6111227" y="760984"/>
                </a:lnTo>
                <a:lnTo>
                  <a:pt x="6130899" y="760984"/>
                </a:lnTo>
                <a:lnTo>
                  <a:pt x="6132627" y="773684"/>
                </a:lnTo>
                <a:lnTo>
                  <a:pt x="6132627" y="710184"/>
                </a:lnTo>
                <a:lnTo>
                  <a:pt x="6114961" y="710184"/>
                </a:lnTo>
                <a:lnTo>
                  <a:pt x="6089675" y="697484"/>
                </a:lnTo>
                <a:lnTo>
                  <a:pt x="6000318" y="697484"/>
                </a:lnTo>
                <a:lnTo>
                  <a:pt x="6000318" y="811784"/>
                </a:lnTo>
                <a:lnTo>
                  <a:pt x="5954077" y="811784"/>
                </a:lnTo>
                <a:lnTo>
                  <a:pt x="5941834" y="799084"/>
                </a:lnTo>
                <a:lnTo>
                  <a:pt x="5997727" y="799084"/>
                </a:lnTo>
                <a:lnTo>
                  <a:pt x="6000318" y="811784"/>
                </a:lnTo>
                <a:lnTo>
                  <a:pt x="6000318" y="697484"/>
                </a:lnTo>
                <a:lnTo>
                  <a:pt x="5970689" y="697484"/>
                </a:lnTo>
                <a:lnTo>
                  <a:pt x="5950458" y="684784"/>
                </a:lnTo>
                <a:lnTo>
                  <a:pt x="5944590" y="684784"/>
                </a:lnTo>
                <a:lnTo>
                  <a:pt x="5948388" y="672084"/>
                </a:lnTo>
                <a:lnTo>
                  <a:pt x="5961329" y="672084"/>
                </a:lnTo>
                <a:lnTo>
                  <a:pt x="6087199" y="684784"/>
                </a:lnTo>
                <a:lnTo>
                  <a:pt x="6144349" y="684784"/>
                </a:lnTo>
                <a:lnTo>
                  <a:pt x="6146076" y="672084"/>
                </a:lnTo>
                <a:lnTo>
                  <a:pt x="6142952" y="659384"/>
                </a:lnTo>
                <a:lnTo>
                  <a:pt x="6060935" y="659384"/>
                </a:lnTo>
                <a:lnTo>
                  <a:pt x="6052921" y="646684"/>
                </a:lnTo>
                <a:lnTo>
                  <a:pt x="6038850" y="633984"/>
                </a:lnTo>
                <a:lnTo>
                  <a:pt x="6022873" y="633984"/>
                </a:lnTo>
                <a:lnTo>
                  <a:pt x="6005525" y="621284"/>
                </a:lnTo>
                <a:lnTo>
                  <a:pt x="5879465" y="621284"/>
                </a:lnTo>
                <a:lnTo>
                  <a:pt x="5860999" y="608584"/>
                </a:lnTo>
                <a:lnTo>
                  <a:pt x="5843270" y="608584"/>
                </a:lnTo>
                <a:lnTo>
                  <a:pt x="5826607" y="595884"/>
                </a:lnTo>
                <a:lnTo>
                  <a:pt x="6080391" y="595884"/>
                </a:lnTo>
                <a:lnTo>
                  <a:pt x="6128829" y="608584"/>
                </a:lnTo>
                <a:lnTo>
                  <a:pt x="6114897" y="595884"/>
                </a:lnTo>
                <a:lnTo>
                  <a:pt x="6100191" y="595884"/>
                </a:lnTo>
                <a:lnTo>
                  <a:pt x="6084963" y="583184"/>
                </a:lnTo>
                <a:lnTo>
                  <a:pt x="6103124" y="583184"/>
                </a:lnTo>
                <a:lnTo>
                  <a:pt x="6104852" y="570484"/>
                </a:lnTo>
                <a:lnTo>
                  <a:pt x="6077674" y="570484"/>
                </a:lnTo>
                <a:lnTo>
                  <a:pt x="6070016" y="557809"/>
                </a:lnTo>
                <a:lnTo>
                  <a:pt x="6064161" y="557809"/>
                </a:lnTo>
                <a:lnTo>
                  <a:pt x="6060694" y="545084"/>
                </a:lnTo>
                <a:lnTo>
                  <a:pt x="6056503" y="532384"/>
                </a:lnTo>
                <a:lnTo>
                  <a:pt x="6056985" y="519684"/>
                </a:lnTo>
                <a:lnTo>
                  <a:pt x="6063793" y="506984"/>
                </a:lnTo>
                <a:lnTo>
                  <a:pt x="6078626" y="506984"/>
                </a:lnTo>
                <a:lnTo>
                  <a:pt x="6080696" y="494284"/>
                </a:lnTo>
                <a:lnTo>
                  <a:pt x="6082766" y="494284"/>
                </a:lnTo>
                <a:lnTo>
                  <a:pt x="6078969" y="481584"/>
                </a:lnTo>
                <a:lnTo>
                  <a:pt x="6024118" y="481584"/>
                </a:lnTo>
                <a:lnTo>
                  <a:pt x="6024118" y="545084"/>
                </a:lnTo>
                <a:lnTo>
                  <a:pt x="6015660" y="557809"/>
                </a:lnTo>
                <a:lnTo>
                  <a:pt x="5982373" y="557809"/>
                </a:lnTo>
                <a:lnTo>
                  <a:pt x="5980125" y="545084"/>
                </a:lnTo>
                <a:lnTo>
                  <a:pt x="5984621" y="545084"/>
                </a:lnTo>
                <a:lnTo>
                  <a:pt x="5994120" y="532384"/>
                </a:lnTo>
                <a:lnTo>
                  <a:pt x="6014047" y="532384"/>
                </a:lnTo>
                <a:lnTo>
                  <a:pt x="6023254" y="545084"/>
                </a:lnTo>
                <a:lnTo>
                  <a:pt x="6024118" y="545084"/>
                </a:lnTo>
                <a:lnTo>
                  <a:pt x="6024118" y="481584"/>
                </a:lnTo>
                <a:lnTo>
                  <a:pt x="5980823" y="481584"/>
                </a:lnTo>
                <a:lnTo>
                  <a:pt x="5980823" y="506984"/>
                </a:lnTo>
                <a:lnTo>
                  <a:pt x="5969609" y="506984"/>
                </a:lnTo>
                <a:lnTo>
                  <a:pt x="5973229" y="494284"/>
                </a:lnTo>
                <a:lnTo>
                  <a:pt x="5980823" y="506984"/>
                </a:lnTo>
                <a:lnTo>
                  <a:pt x="5980823" y="481584"/>
                </a:lnTo>
                <a:lnTo>
                  <a:pt x="5957748" y="481584"/>
                </a:lnTo>
                <a:lnTo>
                  <a:pt x="5942177" y="468884"/>
                </a:lnTo>
                <a:lnTo>
                  <a:pt x="5933033" y="459270"/>
                </a:lnTo>
                <a:lnTo>
                  <a:pt x="5933033" y="545084"/>
                </a:lnTo>
                <a:lnTo>
                  <a:pt x="5919267" y="557796"/>
                </a:lnTo>
                <a:lnTo>
                  <a:pt x="5906084" y="545084"/>
                </a:lnTo>
                <a:lnTo>
                  <a:pt x="5892127" y="545084"/>
                </a:lnTo>
                <a:lnTo>
                  <a:pt x="5905614" y="532384"/>
                </a:lnTo>
                <a:lnTo>
                  <a:pt x="5919089" y="532384"/>
                </a:lnTo>
                <a:lnTo>
                  <a:pt x="5932348" y="545084"/>
                </a:lnTo>
                <a:lnTo>
                  <a:pt x="5933033" y="545084"/>
                </a:lnTo>
                <a:lnTo>
                  <a:pt x="5933033" y="459270"/>
                </a:lnTo>
                <a:lnTo>
                  <a:pt x="5930100" y="456184"/>
                </a:lnTo>
                <a:lnTo>
                  <a:pt x="5920105" y="456184"/>
                </a:lnTo>
                <a:lnTo>
                  <a:pt x="5920105" y="494284"/>
                </a:lnTo>
                <a:lnTo>
                  <a:pt x="5916473" y="506984"/>
                </a:lnTo>
                <a:lnTo>
                  <a:pt x="5889053" y="506984"/>
                </a:lnTo>
                <a:lnTo>
                  <a:pt x="5881802" y="494284"/>
                </a:lnTo>
                <a:lnTo>
                  <a:pt x="5871108" y="494284"/>
                </a:lnTo>
                <a:lnTo>
                  <a:pt x="5873178" y="481584"/>
                </a:lnTo>
                <a:lnTo>
                  <a:pt x="5904420" y="481584"/>
                </a:lnTo>
                <a:lnTo>
                  <a:pt x="5914060" y="494284"/>
                </a:lnTo>
                <a:lnTo>
                  <a:pt x="5920105" y="494284"/>
                </a:lnTo>
                <a:lnTo>
                  <a:pt x="5920105" y="456184"/>
                </a:lnTo>
                <a:lnTo>
                  <a:pt x="5905474" y="456184"/>
                </a:lnTo>
                <a:lnTo>
                  <a:pt x="5882208" y="443484"/>
                </a:lnTo>
                <a:lnTo>
                  <a:pt x="5859056" y="430784"/>
                </a:lnTo>
                <a:lnTo>
                  <a:pt x="5820905" y="430784"/>
                </a:lnTo>
                <a:lnTo>
                  <a:pt x="5820905" y="418084"/>
                </a:lnTo>
                <a:lnTo>
                  <a:pt x="5828576" y="405384"/>
                </a:lnTo>
                <a:lnTo>
                  <a:pt x="5838380" y="405384"/>
                </a:lnTo>
                <a:lnTo>
                  <a:pt x="5848756" y="392684"/>
                </a:lnTo>
                <a:lnTo>
                  <a:pt x="5858167" y="379984"/>
                </a:lnTo>
                <a:lnTo>
                  <a:pt x="5861266" y="379984"/>
                </a:lnTo>
                <a:lnTo>
                  <a:pt x="5861316" y="367284"/>
                </a:lnTo>
                <a:lnTo>
                  <a:pt x="5859107" y="367284"/>
                </a:lnTo>
                <a:lnTo>
                  <a:pt x="5854725" y="354584"/>
                </a:lnTo>
                <a:lnTo>
                  <a:pt x="5834037" y="354584"/>
                </a:lnTo>
                <a:lnTo>
                  <a:pt x="5823356" y="341884"/>
                </a:lnTo>
                <a:lnTo>
                  <a:pt x="5822467" y="341884"/>
                </a:lnTo>
                <a:lnTo>
                  <a:pt x="5828500" y="329184"/>
                </a:lnTo>
                <a:lnTo>
                  <a:pt x="5801931" y="329184"/>
                </a:lnTo>
                <a:lnTo>
                  <a:pt x="5801931" y="379984"/>
                </a:lnTo>
                <a:lnTo>
                  <a:pt x="5801931" y="392684"/>
                </a:lnTo>
                <a:lnTo>
                  <a:pt x="5798832" y="392684"/>
                </a:lnTo>
                <a:lnTo>
                  <a:pt x="5798832" y="481584"/>
                </a:lnTo>
                <a:lnTo>
                  <a:pt x="5797791" y="494284"/>
                </a:lnTo>
                <a:lnTo>
                  <a:pt x="5795378" y="481584"/>
                </a:lnTo>
                <a:lnTo>
                  <a:pt x="5798832" y="481584"/>
                </a:lnTo>
                <a:lnTo>
                  <a:pt x="5798832" y="392684"/>
                </a:lnTo>
                <a:lnTo>
                  <a:pt x="5792686" y="392684"/>
                </a:lnTo>
                <a:lnTo>
                  <a:pt x="5792686" y="557809"/>
                </a:lnTo>
                <a:lnTo>
                  <a:pt x="5765431" y="570484"/>
                </a:lnTo>
                <a:lnTo>
                  <a:pt x="5741467" y="558114"/>
                </a:lnTo>
                <a:lnTo>
                  <a:pt x="5740819" y="557809"/>
                </a:lnTo>
                <a:lnTo>
                  <a:pt x="5792686" y="557809"/>
                </a:lnTo>
                <a:lnTo>
                  <a:pt x="5792686" y="392684"/>
                </a:lnTo>
                <a:lnTo>
                  <a:pt x="5787098" y="392684"/>
                </a:lnTo>
                <a:lnTo>
                  <a:pt x="5789346" y="379984"/>
                </a:lnTo>
                <a:lnTo>
                  <a:pt x="5801931" y="379984"/>
                </a:lnTo>
                <a:lnTo>
                  <a:pt x="5801931" y="329184"/>
                </a:lnTo>
                <a:lnTo>
                  <a:pt x="5768302" y="329184"/>
                </a:lnTo>
                <a:lnTo>
                  <a:pt x="5768302" y="341884"/>
                </a:lnTo>
                <a:lnTo>
                  <a:pt x="5768124" y="354584"/>
                </a:lnTo>
                <a:lnTo>
                  <a:pt x="5763628" y="367284"/>
                </a:lnTo>
                <a:lnTo>
                  <a:pt x="5756046" y="367284"/>
                </a:lnTo>
                <a:lnTo>
                  <a:pt x="5746153" y="379984"/>
                </a:lnTo>
                <a:lnTo>
                  <a:pt x="5735866" y="379984"/>
                </a:lnTo>
                <a:lnTo>
                  <a:pt x="5735866" y="418084"/>
                </a:lnTo>
                <a:lnTo>
                  <a:pt x="5733796" y="418084"/>
                </a:lnTo>
                <a:lnTo>
                  <a:pt x="5731040" y="430784"/>
                </a:lnTo>
                <a:lnTo>
                  <a:pt x="5693778" y="430784"/>
                </a:lnTo>
                <a:lnTo>
                  <a:pt x="5693778" y="583184"/>
                </a:lnTo>
                <a:lnTo>
                  <a:pt x="5692914" y="595884"/>
                </a:lnTo>
                <a:lnTo>
                  <a:pt x="5669356" y="595884"/>
                </a:lnTo>
                <a:lnTo>
                  <a:pt x="5663933" y="583184"/>
                </a:lnTo>
                <a:lnTo>
                  <a:pt x="5662206" y="583184"/>
                </a:lnTo>
                <a:lnTo>
                  <a:pt x="5665140" y="570484"/>
                </a:lnTo>
                <a:lnTo>
                  <a:pt x="5688114" y="570484"/>
                </a:lnTo>
                <a:lnTo>
                  <a:pt x="5693257" y="583184"/>
                </a:lnTo>
                <a:lnTo>
                  <a:pt x="5693778" y="583184"/>
                </a:lnTo>
                <a:lnTo>
                  <a:pt x="5693778" y="430784"/>
                </a:lnTo>
                <a:lnTo>
                  <a:pt x="5640984" y="430784"/>
                </a:lnTo>
                <a:lnTo>
                  <a:pt x="5640984" y="545084"/>
                </a:lnTo>
                <a:lnTo>
                  <a:pt x="5606148" y="545084"/>
                </a:lnTo>
                <a:lnTo>
                  <a:pt x="5603379" y="532384"/>
                </a:lnTo>
                <a:lnTo>
                  <a:pt x="5604942" y="532384"/>
                </a:lnTo>
                <a:lnTo>
                  <a:pt x="5606313" y="519684"/>
                </a:lnTo>
                <a:lnTo>
                  <a:pt x="5634431" y="519684"/>
                </a:lnTo>
                <a:lnTo>
                  <a:pt x="5638228" y="532384"/>
                </a:lnTo>
                <a:lnTo>
                  <a:pt x="5640641" y="532384"/>
                </a:lnTo>
                <a:lnTo>
                  <a:pt x="5640984" y="545084"/>
                </a:lnTo>
                <a:lnTo>
                  <a:pt x="5640984" y="430784"/>
                </a:lnTo>
                <a:lnTo>
                  <a:pt x="5612701" y="430784"/>
                </a:lnTo>
                <a:lnTo>
                  <a:pt x="5612701" y="418084"/>
                </a:lnTo>
                <a:lnTo>
                  <a:pt x="5625287" y="418084"/>
                </a:lnTo>
                <a:lnTo>
                  <a:pt x="5633745" y="405384"/>
                </a:lnTo>
                <a:lnTo>
                  <a:pt x="5642203" y="405384"/>
                </a:lnTo>
                <a:lnTo>
                  <a:pt x="5657697" y="418084"/>
                </a:lnTo>
                <a:lnTo>
                  <a:pt x="5672925" y="418084"/>
                </a:lnTo>
                <a:lnTo>
                  <a:pt x="5687923" y="405384"/>
                </a:lnTo>
                <a:lnTo>
                  <a:pt x="5734482" y="405384"/>
                </a:lnTo>
                <a:lnTo>
                  <a:pt x="5735866" y="418084"/>
                </a:lnTo>
                <a:lnTo>
                  <a:pt x="5735866" y="379984"/>
                </a:lnTo>
                <a:lnTo>
                  <a:pt x="5675490" y="379984"/>
                </a:lnTo>
                <a:lnTo>
                  <a:pt x="5673598" y="367284"/>
                </a:lnTo>
                <a:lnTo>
                  <a:pt x="5674284" y="367284"/>
                </a:lnTo>
                <a:lnTo>
                  <a:pt x="5687441" y="354584"/>
                </a:lnTo>
                <a:lnTo>
                  <a:pt x="5700230" y="354584"/>
                </a:lnTo>
                <a:lnTo>
                  <a:pt x="5712587" y="341884"/>
                </a:lnTo>
                <a:lnTo>
                  <a:pt x="5768302" y="341884"/>
                </a:lnTo>
                <a:lnTo>
                  <a:pt x="5768302" y="329184"/>
                </a:lnTo>
                <a:lnTo>
                  <a:pt x="5720232" y="329184"/>
                </a:lnTo>
                <a:lnTo>
                  <a:pt x="5699645" y="316484"/>
                </a:lnTo>
                <a:lnTo>
                  <a:pt x="5677738" y="316484"/>
                </a:lnTo>
                <a:lnTo>
                  <a:pt x="5676697" y="329184"/>
                </a:lnTo>
                <a:lnTo>
                  <a:pt x="5654827" y="329184"/>
                </a:lnTo>
                <a:lnTo>
                  <a:pt x="5634634" y="341884"/>
                </a:lnTo>
                <a:lnTo>
                  <a:pt x="5614073" y="341884"/>
                </a:lnTo>
                <a:lnTo>
                  <a:pt x="5593727" y="329184"/>
                </a:lnTo>
                <a:lnTo>
                  <a:pt x="5584406" y="329184"/>
                </a:lnTo>
                <a:lnTo>
                  <a:pt x="5589752" y="316484"/>
                </a:lnTo>
                <a:lnTo>
                  <a:pt x="5593169" y="316484"/>
                </a:lnTo>
                <a:lnTo>
                  <a:pt x="5596915" y="303784"/>
                </a:lnTo>
                <a:lnTo>
                  <a:pt x="5580443" y="303784"/>
                </a:lnTo>
                <a:lnTo>
                  <a:pt x="5580443" y="1053084"/>
                </a:lnTo>
                <a:lnTo>
                  <a:pt x="5579059" y="1065784"/>
                </a:lnTo>
                <a:lnTo>
                  <a:pt x="5564746" y="1065784"/>
                </a:lnTo>
                <a:lnTo>
                  <a:pt x="5564746" y="1319784"/>
                </a:lnTo>
                <a:lnTo>
                  <a:pt x="5533352" y="1319784"/>
                </a:lnTo>
                <a:lnTo>
                  <a:pt x="5533517" y="1307084"/>
                </a:lnTo>
                <a:lnTo>
                  <a:pt x="5558167" y="1307084"/>
                </a:lnTo>
                <a:lnTo>
                  <a:pt x="5564746" y="1319784"/>
                </a:lnTo>
                <a:lnTo>
                  <a:pt x="5564746" y="1065784"/>
                </a:lnTo>
                <a:lnTo>
                  <a:pt x="5561990" y="1065784"/>
                </a:lnTo>
                <a:lnTo>
                  <a:pt x="5561990" y="1053084"/>
                </a:lnTo>
                <a:lnTo>
                  <a:pt x="5580443" y="1053084"/>
                </a:lnTo>
                <a:lnTo>
                  <a:pt x="5580443" y="303784"/>
                </a:lnTo>
                <a:lnTo>
                  <a:pt x="5576303" y="303784"/>
                </a:lnTo>
                <a:lnTo>
                  <a:pt x="5576303" y="430784"/>
                </a:lnTo>
                <a:lnTo>
                  <a:pt x="5575960" y="443484"/>
                </a:lnTo>
                <a:lnTo>
                  <a:pt x="5566295" y="443484"/>
                </a:lnTo>
                <a:lnTo>
                  <a:pt x="5566295" y="1002284"/>
                </a:lnTo>
                <a:lnTo>
                  <a:pt x="5564060" y="1014984"/>
                </a:lnTo>
                <a:lnTo>
                  <a:pt x="5556466" y="1014984"/>
                </a:lnTo>
                <a:lnTo>
                  <a:pt x="5557494" y="1002284"/>
                </a:lnTo>
                <a:lnTo>
                  <a:pt x="5566295" y="1002284"/>
                </a:lnTo>
                <a:lnTo>
                  <a:pt x="5566295" y="443484"/>
                </a:lnTo>
                <a:lnTo>
                  <a:pt x="5565610" y="443484"/>
                </a:lnTo>
                <a:lnTo>
                  <a:pt x="5563362" y="430784"/>
                </a:lnTo>
                <a:lnTo>
                  <a:pt x="5576303" y="430784"/>
                </a:lnTo>
                <a:lnTo>
                  <a:pt x="5576303" y="303784"/>
                </a:lnTo>
                <a:lnTo>
                  <a:pt x="5564911" y="303784"/>
                </a:lnTo>
                <a:lnTo>
                  <a:pt x="5558612" y="316484"/>
                </a:lnTo>
                <a:lnTo>
                  <a:pt x="5552148" y="316484"/>
                </a:lnTo>
                <a:lnTo>
                  <a:pt x="5546458" y="329184"/>
                </a:lnTo>
                <a:lnTo>
                  <a:pt x="5545912" y="329184"/>
                </a:lnTo>
                <a:lnTo>
                  <a:pt x="5545912" y="1294384"/>
                </a:lnTo>
                <a:lnTo>
                  <a:pt x="5517997" y="1294384"/>
                </a:lnTo>
                <a:lnTo>
                  <a:pt x="5527103" y="1281684"/>
                </a:lnTo>
                <a:lnTo>
                  <a:pt x="5536565" y="1281684"/>
                </a:lnTo>
                <a:lnTo>
                  <a:pt x="5545912" y="1294384"/>
                </a:lnTo>
                <a:lnTo>
                  <a:pt x="5545912" y="329184"/>
                </a:lnTo>
                <a:lnTo>
                  <a:pt x="5535587" y="329184"/>
                </a:lnTo>
                <a:lnTo>
                  <a:pt x="5535587" y="316484"/>
                </a:lnTo>
                <a:lnTo>
                  <a:pt x="5533187" y="303784"/>
                </a:lnTo>
                <a:lnTo>
                  <a:pt x="5527052" y="303784"/>
                </a:lnTo>
                <a:lnTo>
                  <a:pt x="5518074" y="291084"/>
                </a:lnTo>
                <a:lnTo>
                  <a:pt x="5507126" y="291084"/>
                </a:lnTo>
                <a:lnTo>
                  <a:pt x="5485739" y="279704"/>
                </a:lnTo>
                <a:lnTo>
                  <a:pt x="5485739" y="1065784"/>
                </a:lnTo>
                <a:lnTo>
                  <a:pt x="5469864" y="1065784"/>
                </a:lnTo>
                <a:lnTo>
                  <a:pt x="5471934" y="1053084"/>
                </a:lnTo>
                <a:lnTo>
                  <a:pt x="5484190" y="1053084"/>
                </a:lnTo>
                <a:lnTo>
                  <a:pt x="5485739" y="1065784"/>
                </a:lnTo>
                <a:lnTo>
                  <a:pt x="5485739" y="279704"/>
                </a:lnTo>
                <a:lnTo>
                  <a:pt x="5483263" y="278384"/>
                </a:lnTo>
                <a:lnTo>
                  <a:pt x="5459069" y="278384"/>
                </a:lnTo>
                <a:lnTo>
                  <a:pt x="5453481" y="275488"/>
                </a:lnTo>
                <a:lnTo>
                  <a:pt x="5453481" y="608584"/>
                </a:lnTo>
                <a:lnTo>
                  <a:pt x="5450205" y="608584"/>
                </a:lnTo>
                <a:lnTo>
                  <a:pt x="5451068" y="595884"/>
                </a:lnTo>
                <a:lnTo>
                  <a:pt x="5453481" y="608584"/>
                </a:lnTo>
                <a:lnTo>
                  <a:pt x="5453481" y="275488"/>
                </a:lnTo>
                <a:lnTo>
                  <a:pt x="5434571" y="265684"/>
                </a:lnTo>
                <a:lnTo>
                  <a:pt x="5389067" y="265684"/>
                </a:lnTo>
                <a:lnTo>
                  <a:pt x="5384825" y="252984"/>
                </a:lnTo>
                <a:lnTo>
                  <a:pt x="5382234" y="252984"/>
                </a:lnTo>
                <a:lnTo>
                  <a:pt x="5382755" y="240284"/>
                </a:lnTo>
                <a:lnTo>
                  <a:pt x="5402224" y="240284"/>
                </a:lnTo>
                <a:lnTo>
                  <a:pt x="5413743" y="227584"/>
                </a:lnTo>
                <a:lnTo>
                  <a:pt x="5440540" y="227584"/>
                </a:lnTo>
                <a:lnTo>
                  <a:pt x="5441747" y="214884"/>
                </a:lnTo>
                <a:lnTo>
                  <a:pt x="5296840" y="214884"/>
                </a:lnTo>
                <a:lnTo>
                  <a:pt x="5295989" y="216293"/>
                </a:lnTo>
                <a:lnTo>
                  <a:pt x="5295989" y="608584"/>
                </a:lnTo>
                <a:lnTo>
                  <a:pt x="5294084" y="621284"/>
                </a:lnTo>
                <a:lnTo>
                  <a:pt x="5292014" y="608584"/>
                </a:lnTo>
                <a:lnTo>
                  <a:pt x="5295989" y="608584"/>
                </a:lnTo>
                <a:lnTo>
                  <a:pt x="5295989" y="216293"/>
                </a:lnTo>
                <a:lnTo>
                  <a:pt x="5289143" y="227584"/>
                </a:lnTo>
                <a:lnTo>
                  <a:pt x="5281688" y="227584"/>
                </a:lnTo>
                <a:lnTo>
                  <a:pt x="5274589" y="214884"/>
                </a:lnTo>
                <a:lnTo>
                  <a:pt x="5262562" y="214884"/>
                </a:lnTo>
                <a:lnTo>
                  <a:pt x="5250319" y="202184"/>
                </a:lnTo>
                <a:lnTo>
                  <a:pt x="5239804" y="189484"/>
                </a:lnTo>
                <a:lnTo>
                  <a:pt x="5233022" y="176784"/>
                </a:lnTo>
                <a:lnTo>
                  <a:pt x="5228793" y="176784"/>
                </a:lnTo>
                <a:lnTo>
                  <a:pt x="5222265" y="164084"/>
                </a:lnTo>
                <a:lnTo>
                  <a:pt x="5099583" y="164084"/>
                </a:lnTo>
                <a:lnTo>
                  <a:pt x="5099583" y="214884"/>
                </a:lnTo>
                <a:lnTo>
                  <a:pt x="5097132" y="214884"/>
                </a:lnTo>
                <a:lnTo>
                  <a:pt x="5089969" y="227584"/>
                </a:lnTo>
                <a:lnTo>
                  <a:pt x="5081333" y="227584"/>
                </a:lnTo>
                <a:lnTo>
                  <a:pt x="5073116" y="214884"/>
                </a:lnTo>
                <a:lnTo>
                  <a:pt x="5048618" y="214884"/>
                </a:lnTo>
                <a:lnTo>
                  <a:pt x="5047932" y="202184"/>
                </a:lnTo>
                <a:lnTo>
                  <a:pt x="5093703" y="202184"/>
                </a:lnTo>
                <a:lnTo>
                  <a:pt x="5099583" y="214884"/>
                </a:lnTo>
                <a:lnTo>
                  <a:pt x="5099583" y="164084"/>
                </a:lnTo>
                <a:lnTo>
                  <a:pt x="5061915" y="164084"/>
                </a:lnTo>
                <a:lnTo>
                  <a:pt x="5026876" y="151384"/>
                </a:lnTo>
                <a:lnTo>
                  <a:pt x="5010315" y="151384"/>
                </a:lnTo>
                <a:lnTo>
                  <a:pt x="5010315" y="1611884"/>
                </a:lnTo>
                <a:lnTo>
                  <a:pt x="5006175" y="1624584"/>
                </a:lnTo>
                <a:lnTo>
                  <a:pt x="5006175" y="1611884"/>
                </a:lnTo>
                <a:lnTo>
                  <a:pt x="5010315" y="1611884"/>
                </a:lnTo>
                <a:lnTo>
                  <a:pt x="5010315" y="151384"/>
                </a:lnTo>
                <a:lnTo>
                  <a:pt x="4940287" y="151384"/>
                </a:lnTo>
                <a:lnTo>
                  <a:pt x="4940287" y="1726184"/>
                </a:lnTo>
                <a:lnTo>
                  <a:pt x="4855413" y="1726184"/>
                </a:lnTo>
                <a:lnTo>
                  <a:pt x="4829708" y="1713484"/>
                </a:lnTo>
                <a:lnTo>
                  <a:pt x="4939944" y="1713484"/>
                </a:lnTo>
                <a:lnTo>
                  <a:pt x="4940287" y="1726184"/>
                </a:lnTo>
                <a:lnTo>
                  <a:pt x="4940287" y="151384"/>
                </a:lnTo>
                <a:lnTo>
                  <a:pt x="4924590" y="151384"/>
                </a:lnTo>
                <a:lnTo>
                  <a:pt x="4924590" y="202184"/>
                </a:lnTo>
                <a:lnTo>
                  <a:pt x="4922342" y="214884"/>
                </a:lnTo>
                <a:lnTo>
                  <a:pt x="4917338" y="214884"/>
                </a:lnTo>
                <a:lnTo>
                  <a:pt x="4914925" y="202184"/>
                </a:lnTo>
                <a:lnTo>
                  <a:pt x="4924590" y="202184"/>
                </a:lnTo>
                <a:lnTo>
                  <a:pt x="4924590" y="151384"/>
                </a:lnTo>
                <a:lnTo>
                  <a:pt x="4883709" y="151384"/>
                </a:lnTo>
                <a:lnTo>
                  <a:pt x="4883709" y="227584"/>
                </a:lnTo>
                <a:lnTo>
                  <a:pt x="4838509" y="227584"/>
                </a:lnTo>
                <a:lnTo>
                  <a:pt x="4838509" y="1649984"/>
                </a:lnTo>
                <a:lnTo>
                  <a:pt x="4815916" y="1649984"/>
                </a:lnTo>
                <a:lnTo>
                  <a:pt x="4815052" y="1637284"/>
                </a:lnTo>
                <a:lnTo>
                  <a:pt x="4835753" y="1637284"/>
                </a:lnTo>
                <a:lnTo>
                  <a:pt x="4838509" y="1649984"/>
                </a:lnTo>
                <a:lnTo>
                  <a:pt x="4838509" y="227584"/>
                </a:lnTo>
                <a:lnTo>
                  <a:pt x="4808486" y="227584"/>
                </a:lnTo>
                <a:lnTo>
                  <a:pt x="4825149" y="214884"/>
                </a:lnTo>
                <a:lnTo>
                  <a:pt x="4883531" y="214884"/>
                </a:lnTo>
                <a:lnTo>
                  <a:pt x="4883709" y="227584"/>
                </a:lnTo>
                <a:lnTo>
                  <a:pt x="4883709" y="151384"/>
                </a:lnTo>
                <a:lnTo>
                  <a:pt x="4765535" y="151384"/>
                </a:lnTo>
                <a:lnTo>
                  <a:pt x="4760366" y="138684"/>
                </a:lnTo>
                <a:lnTo>
                  <a:pt x="4755019" y="151384"/>
                </a:lnTo>
                <a:lnTo>
                  <a:pt x="4631029" y="151384"/>
                </a:lnTo>
                <a:lnTo>
                  <a:pt x="4602340" y="164084"/>
                </a:lnTo>
                <a:lnTo>
                  <a:pt x="4511205" y="164084"/>
                </a:lnTo>
                <a:lnTo>
                  <a:pt x="4479810" y="176784"/>
                </a:lnTo>
                <a:lnTo>
                  <a:pt x="4342930" y="176784"/>
                </a:lnTo>
                <a:lnTo>
                  <a:pt x="4308411" y="189484"/>
                </a:lnTo>
                <a:lnTo>
                  <a:pt x="4305820" y="189484"/>
                </a:lnTo>
                <a:lnTo>
                  <a:pt x="4305820" y="1738884"/>
                </a:lnTo>
                <a:lnTo>
                  <a:pt x="4303928" y="1751584"/>
                </a:lnTo>
                <a:lnTo>
                  <a:pt x="4235272" y="1751584"/>
                </a:lnTo>
                <a:lnTo>
                  <a:pt x="4236123" y="1738884"/>
                </a:lnTo>
                <a:lnTo>
                  <a:pt x="4305820" y="1738884"/>
                </a:lnTo>
                <a:lnTo>
                  <a:pt x="4305820" y="189484"/>
                </a:lnTo>
                <a:lnTo>
                  <a:pt x="4219651" y="189484"/>
                </a:lnTo>
                <a:lnTo>
                  <a:pt x="4211879" y="176784"/>
                </a:lnTo>
                <a:lnTo>
                  <a:pt x="4192143" y="176784"/>
                </a:lnTo>
                <a:lnTo>
                  <a:pt x="4192143" y="1751584"/>
                </a:lnTo>
                <a:lnTo>
                  <a:pt x="4153522" y="1764284"/>
                </a:lnTo>
                <a:lnTo>
                  <a:pt x="4102023" y="1776984"/>
                </a:lnTo>
                <a:lnTo>
                  <a:pt x="4044772" y="1789684"/>
                </a:lnTo>
                <a:lnTo>
                  <a:pt x="3962400" y="1789684"/>
                </a:lnTo>
                <a:lnTo>
                  <a:pt x="3982072" y="1776984"/>
                </a:lnTo>
                <a:lnTo>
                  <a:pt x="4018775" y="1776984"/>
                </a:lnTo>
                <a:lnTo>
                  <a:pt x="4017378" y="1764284"/>
                </a:lnTo>
                <a:lnTo>
                  <a:pt x="4012311" y="1764284"/>
                </a:lnTo>
                <a:lnTo>
                  <a:pt x="4010723" y="1751584"/>
                </a:lnTo>
                <a:lnTo>
                  <a:pt x="4019804" y="1751584"/>
                </a:lnTo>
                <a:lnTo>
                  <a:pt x="4045216" y="1738884"/>
                </a:lnTo>
                <a:lnTo>
                  <a:pt x="4097070" y="1738884"/>
                </a:lnTo>
                <a:lnTo>
                  <a:pt x="4122966" y="1726184"/>
                </a:lnTo>
                <a:lnTo>
                  <a:pt x="4133138" y="1726184"/>
                </a:lnTo>
                <a:lnTo>
                  <a:pt x="4140809" y="1738884"/>
                </a:lnTo>
                <a:lnTo>
                  <a:pt x="4156481" y="1738884"/>
                </a:lnTo>
                <a:lnTo>
                  <a:pt x="4164546" y="1751584"/>
                </a:lnTo>
                <a:lnTo>
                  <a:pt x="4192143" y="1751584"/>
                </a:lnTo>
                <a:lnTo>
                  <a:pt x="4192143" y="176784"/>
                </a:lnTo>
                <a:lnTo>
                  <a:pt x="4187139" y="176784"/>
                </a:lnTo>
                <a:lnTo>
                  <a:pt x="4167073" y="189484"/>
                </a:lnTo>
                <a:lnTo>
                  <a:pt x="4092435" y="189484"/>
                </a:lnTo>
                <a:lnTo>
                  <a:pt x="4092435" y="1700784"/>
                </a:lnTo>
                <a:lnTo>
                  <a:pt x="4089323" y="1713484"/>
                </a:lnTo>
                <a:lnTo>
                  <a:pt x="4077258" y="1713484"/>
                </a:lnTo>
                <a:lnTo>
                  <a:pt x="4075353" y="1700784"/>
                </a:lnTo>
                <a:lnTo>
                  <a:pt x="4092435" y="1700784"/>
                </a:lnTo>
                <a:lnTo>
                  <a:pt x="4092435" y="189484"/>
                </a:lnTo>
                <a:lnTo>
                  <a:pt x="4048620" y="189484"/>
                </a:lnTo>
                <a:lnTo>
                  <a:pt x="4048620" y="214884"/>
                </a:lnTo>
                <a:lnTo>
                  <a:pt x="4048620" y="227584"/>
                </a:lnTo>
                <a:lnTo>
                  <a:pt x="4018254" y="227584"/>
                </a:lnTo>
                <a:lnTo>
                  <a:pt x="4018254" y="1713484"/>
                </a:lnTo>
                <a:lnTo>
                  <a:pt x="4016362" y="1713484"/>
                </a:lnTo>
                <a:lnTo>
                  <a:pt x="4013593" y="1726184"/>
                </a:lnTo>
                <a:lnTo>
                  <a:pt x="3984269" y="1726184"/>
                </a:lnTo>
                <a:lnTo>
                  <a:pt x="3981335" y="1713484"/>
                </a:lnTo>
                <a:lnTo>
                  <a:pt x="3979621" y="1713484"/>
                </a:lnTo>
                <a:lnTo>
                  <a:pt x="3979278" y="1700784"/>
                </a:lnTo>
                <a:lnTo>
                  <a:pt x="4013035" y="1700784"/>
                </a:lnTo>
                <a:lnTo>
                  <a:pt x="4018254" y="1713484"/>
                </a:lnTo>
                <a:lnTo>
                  <a:pt x="4018254" y="227584"/>
                </a:lnTo>
                <a:lnTo>
                  <a:pt x="3983240" y="227584"/>
                </a:lnTo>
                <a:lnTo>
                  <a:pt x="3984104" y="214884"/>
                </a:lnTo>
                <a:lnTo>
                  <a:pt x="4048620" y="214884"/>
                </a:lnTo>
                <a:lnTo>
                  <a:pt x="4048620" y="189484"/>
                </a:lnTo>
                <a:lnTo>
                  <a:pt x="4032059" y="189484"/>
                </a:lnTo>
                <a:lnTo>
                  <a:pt x="4006126" y="202184"/>
                </a:lnTo>
                <a:lnTo>
                  <a:pt x="3942359" y="202184"/>
                </a:lnTo>
                <a:lnTo>
                  <a:pt x="3942359" y="1726184"/>
                </a:lnTo>
                <a:lnTo>
                  <a:pt x="3903548" y="1726184"/>
                </a:lnTo>
                <a:lnTo>
                  <a:pt x="3913340" y="1713484"/>
                </a:lnTo>
                <a:lnTo>
                  <a:pt x="3932948" y="1713484"/>
                </a:lnTo>
                <a:lnTo>
                  <a:pt x="3942359" y="1726184"/>
                </a:lnTo>
                <a:lnTo>
                  <a:pt x="3942359" y="202184"/>
                </a:lnTo>
                <a:lnTo>
                  <a:pt x="3907510" y="202184"/>
                </a:lnTo>
                <a:lnTo>
                  <a:pt x="3890734" y="189484"/>
                </a:lnTo>
                <a:lnTo>
                  <a:pt x="3856926" y="189484"/>
                </a:lnTo>
                <a:lnTo>
                  <a:pt x="3840061" y="202184"/>
                </a:lnTo>
                <a:lnTo>
                  <a:pt x="3828504" y="202184"/>
                </a:lnTo>
                <a:lnTo>
                  <a:pt x="3826853" y="214884"/>
                </a:lnTo>
                <a:lnTo>
                  <a:pt x="3825227" y="217893"/>
                </a:lnTo>
                <a:lnTo>
                  <a:pt x="3825227" y="1802384"/>
                </a:lnTo>
                <a:lnTo>
                  <a:pt x="3804793" y="1815084"/>
                </a:lnTo>
                <a:lnTo>
                  <a:pt x="3714712" y="1815084"/>
                </a:lnTo>
                <a:lnTo>
                  <a:pt x="3690112" y="1827784"/>
                </a:lnTo>
                <a:lnTo>
                  <a:pt x="3642029" y="1827784"/>
                </a:lnTo>
                <a:lnTo>
                  <a:pt x="3620630" y="1840484"/>
                </a:lnTo>
                <a:lnTo>
                  <a:pt x="3544570" y="1840484"/>
                </a:lnTo>
                <a:lnTo>
                  <a:pt x="3544214" y="1827784"/>
                </a:lnTo>
                <a:lnTo>
                  <a:pt x="3545598" y="1827784"/>
                </a:lnTo>
                <a:lnTo>
                  <a:pt x="3548354" y="1815084"/>
                </a:lnTo>
                <a:lnTo>
                  <a:pt x="3571125" y="1815084"/>
                </a:lnTo>
                <a:lnTo>
                  <a:pt x="3602278" y="1802384"/>
                </a:lnTo>
                <a:lnTo>
                  <a:pt x="3825227" y="1802384"/>
                </a:lnTo>
                <a:lnTo>
                  <a:pt x="3825227" y="217893"/>
                </a:lnTo>
                <a:lnTo>
                  <a:pt x="3819982" y="227584"/>
                </a:lnTo>
                <a:lnTo>
                  <a:pt x="3785146" y="227584"/>
                </a:lnTo>
                <a:lnTo>
                  <a:pt x="3769880" y="240284"/>
                </a:lnTo>
                <a:lnTo>
                  <a:pt x="3755148" y="240284"/>
                </a:lnTo>
                <a:lnTo>
                  <a:pt x="3741216" y="252984"/>
                </a:lnTo>
                <a:lnTo>
                  <a:pt x="3716553" y="252984"/>
                </a:lnTo>
                <a:lnTo>
                  <a:pt x="3709035" y="240284"/>
                </a:lnTo>
                <a:lnTo>
                  <a:pt x="3696347" y="240284"/>
                </a:lnTo>
                <a:lnTo>
                  <a:pt x="3690670" y="252984"/>
                </a:lnTo>
                <a:lnTo>
                  <a:pt x="3681793" y="265684"/>
                </a:lnTo>
                <a:lnTo>
                  <a:pt x="3658260" y="265684"/>
                </a:lnTo>
                <a:lnTo>
                  <a:pt x="3645306" y="278384"/>
                </a:lnTo>
                <a:lnTo>
                  <a:pt x="3588893" y="278384"/>
                </a:lnTo>
                <a:lnTo>
                  <a:pt x="3566553" y="291084"/>
                </a:lnTo>
                <a:lnTo>
                  <a:pt x="3543808" y="291084"/>
                </a:lnTo>
                <a:lnTo>
                  <a:pt x="3520706" y="303784"/>
                </a:lnTo>
                <a:lnTo>
                  <a:pt x="3505060" y="303784"/>
                </a:lnTo>
                <a:lnTo>
                  <a:pt x="3505060" y="1853184"/>
                </a:lnTo>
                <a:lnTo>
                  <a:pt x="3493846" y="1853184"/>
                </a:lnTo>
                <a:lnTo>
                  <a:pt x="3496614" y="1840484"/>
                </a:lnTo>
                <a:lnTo>
                  <a:pt x="3502990" y="1840484"/>
                </a:lnTo>
                <a:lnTo>
                  <a:pt x="3505060" y="1853184"/>
                </a:lnTo>
                <a:lnTo>
                  <a:pt x="3505060" y="303784"/>
                </a:lnTo>
                <a:lnTo>
                  <a:pt x="3503676" y="303784"/>
                </a:lnTo>
                <a:lnTo>
                  <a:pt x="3503676" y="392684"/>
                </a:lnTo>
                <a:lnTo>
                  <a:pt x="3497643" y="392684"/>
                </a:lnTo>
                <a:lnTo>
                  <a:pt x="3499713" y="379984"/>
                </a:lnTo>
                <a:lnTo>
                  <a:pt x="3503676" y="392684"/>
                </a:lnTo>
                <a:lnTo>
                  <a:pt x="3503676" y="303784"/>
                </a:lnTo>
                <a:lnTo>
                  <a:pt x="3497300" y="303784"/>
                </a:lnTo>
                <a:lnTo>
                  <a:pt x="3445497" y="316484"/>
                </a:lnTo>
                <a:lnTo>
                  <a:pt x="3388791" y="316484"/>
                </a:lnTo>
                <a:lnTo>
                  <a:pt x="3388791" y="1789684"/>
                </a:lnTo>
                <a:lnTo>
                  <a:pt x="3366198" y="1789684"/>
                </a:lnTo>
                <a:lnTo>
                  <a:pt x="3366198" y="1878584"/>
                </a:lnTo>
                <a:lnTo>
                  <a:pt x="3366198" y="1891284"/>
                </a:lnTo>
                <a:lnTo>
                  <a:pt x="3362058" y="1891284"/>
                </a:lnTo>
                <a:lnTo>
                  <a:pt x="3361372" y="1878584"/>
                </a:lnTo>
                <a:lnTo>
                  <a:pt x="3366198" y="1878584"/>
                </a:lnTo>
                <a:lnTo>
                  <a:pt x="3366198" y="1789684"/>
                </a:lnTo>
                <a:lnTo>
                  <a:pt x="3360674" y="1789684"/>
                </a:lnTo>
                <a:lnTo>
                  <a:pt x="3360674" y="1840484"/>
                </a:lnTo>
                <a:lnTo>
                  <a:pt x="3325482" y="1840484"/>
                </a:lnTo>
                <a:lnTo>
                  <a:pt x="3322904" y="1827784"/>
                </a:lnTo>
                <a:lnTo>
                  <a:pt x="3354806" y="1827784"/>
                </a:lnTo>
                <a:lnTo>
                  <a:pt x="3360674" y="1840484"/>
                </a:lnTo>
                <a:lnTo>
                  <a:pt x="3360674" y="1789684"/>
                </a:lnTo>
                <a:lnTo>
                  <a:pt x="3300298" y="1789684"/>
                </a:lnTo>
                <a:lnTo>
                  <a:pt x="3301847" y="1776984"/>
                </a:lnTo>
                <a:lnTo>
                  <a:pt x="3367989" y="1776984"/>
                </a:lnTo>
                <a:lnTo>
                  <a:pt x="3388791" y="1789684"/>
                </a:lnTo>
                <a:lnTo>
                  <a:pt x="3388791" y="316484"/>
                </a:lnTo>
                <a:lnTo>
                  <a:pt x="3269780" y="316484"/>
                </a:lnTo>
                <a:lnTo>
                  <a:pt x="3264243" y="329184"/>
                </a:lnTo>
                <a:lnTo>
                  <a:pt x="3244735" y="329184"/>
                </a:lnTo>
                <a:lnTo>
                  <a:pt x="3223018" y="341884"/>
                </a:lnTo>
                <a:lnTo>
                  <a:pt x="3173171" y="341884"/>
                </a:lnTo>
                <a:lnTo>
                  <a:pt x="3170402" y="329184"/>
                </a:lnTo>
                <a:lnTo>
                  <a:pt x="3156432" y="329184"/>
                </a:lnTo>
                <a:lnTo>
                  <a:pt x="3103016" y="341884"/>
                </a:lnTo>
                <a:lnTo>
                  <a:pt x="2826613" y="341884"/>
                </a:lnTo>
                <a:lnTo>
                  <a:pt x="2826613" y="379984"/>
                </a:lnTo>
                <a:lnTo>
                  <a:pt x="2824708" y="392684"/>
                </a:lnTo>
                <a:lnTo>
                  <a:pt x="2813672" y="392684"/>
                </a:lnTo>
                <a:lnTo>
                  <a:pt x="2589758" y="405384"/>
                </a:lnTo>
                <a:lnTo>
                  <a:pt x="2565095" y="405384"/>
                </a:lnTo>
                <a:lnTo>
                  <a:pt x="2565095" y="1954784"/>
                </a:lnTo>
                <a:lnTo>
                  <a:pt x="2563888" y="1967484"/>
                </a:lnTo>
                <a:lnTo>
                  <a:pt x="2524734" y="1967484"/>
                </a:lnTo>
                <a:lnTo>
                  <a:pt x="2525242" y="1954784"/>
                </a:lnTo>
                <a:lnTo>
                  <a:pt x="2565095" y="1954784"/>
                </a:lnTo>
                <a:lnTo>
                  <a:pt x="2565095" y="405384"/>
                </a:lnTo>
                <a:lnTo>
                  <a:pt x="2543873" y="405384"/>
                </a:lnTo>
                <a:lnTo>
                  <a:pt x="2543873" y="481584"/>
                </a:lnTo>
                <a:lnTo>
                  <a:pt x="2530081" y="481584"/>
                </a:lnTo>
                <a:lnTo>
                  <a:pt x="2530589" y="468884"/>
                </a:lnTo>
                <a:lnTo>
                  <a:pt x="2534729" y="468884"/>
                </a:lnTo>
                <a:lnTo>
                  <a:pt x="2543873" y="481584"/>
                </a:lnTo>
                <a:lnTo>
                  <a:pt x="2543873" y="405384"/>
                </a:lnTo>
                <a:lnTo>
                  <a:pt x="2484704" y="405384"/>
                </a:lnTo>
                <a:lnTo>
                  <a:pt x="2484704" y="1954784"/>
                </a:lnTo>
                <a:lnTo>
                  <a:pt x="2484704" y="1967484"/>
                </a:lnTo>
                <a:lnTo>
                  <a:pt x="2453957" y="1967484"/>
                </a:lnTo>
                <a:lnTo>
                  <a:pt x="2437295" y="1980184"/>
                </a:lnTo>
                <a:lnTo>
                  <a:pt x="2421305" y="1980184"/>
                </a:lnTo>
                <a:lnTo>
                  <a:pt x="2406396" y="1992884"/>
                </a:lnTo>
                <a:lnTo>
                  <a:pt x="2319451" y="1992884"/>
                </a:lnTo>
                <a:lnTo>
                  <a:pt x="2313241" y="1980184"/>
                </a:lnTo>
                <a:lnTo>
                  <a:pt x="2308237" y="1980184"/>
                </a:lnTo>
                <a:lnTo>
                  <a:pt x="2311349" y="1967484"/>
                </a:lnTo>
                <a:lnTo>
                  <a:pt x="2349042" y="1967484"/>
                </a:lnTo>
                <a:lnTo>
                  <a:pt x="2355672" y="1980184"/>
                </a:lnTo>
                <a:lnTo>
                  <a:pt x="2378062" y="1980184"/>
                </a:lnTo>
                <a:lnTo>
                  <a:pt x="2384310" y="1967484"/>
                </a:lnTo>
                <a:lnTo>
                  <a:pt x="2406891" y="1954784"/>
                </a:lnTo>
                <a:lnTo>
                  <a:pt x="2484704" y="1954784"/>
                </a:lnTo>
                <a:lnTo>
                  <a:pt x="2484704" y="405384"/>
                </a:lnTo>
                <a:lnTo>
                  <a:pt x="2431656" y="405384"/>
                </a:lnTo>
                <a:lnTo>
                  <a:pt x="2387587" y="392684"/>
                </a:lnTo>
                <a:lnTo>
                  <a:pt x="2380513" y="392684"/>
                </a:lnTo>
                <a:lnTo>
                  <a:pt x="2381377" y="379984"/>
                </a:lnTo>
                <a:lnTo>
                  <a:pt x="2518181" y="379984"/>
                </a:lnTo>
                <a:lnTo>
                  <a:pt x="2560777" y="367284"/>
                </a:lnTo>
                <a:lnTo>
                  <a:pt x="2819882" y="367284"/>
                </a:lnTo>
                <a:lnTo>
                  <a:pt x="2824886" y="379984"/>
                </a:lnTo>
                <a:lnTo>
                  <a:pt x="2826613" y="379984"/>
                </a:lnTo>
                <a:lnTo>
                  <a:pt x="2826613" y="341884"/>
                </a:lnTo>
                <a:lnTo>
                  <a:pt x="2213457" y="341884"/>
                </a:lnTo>
                <a:lnTo>
                  <a:pt x="2158631" y="354584"/>
                </a:lnTo>
                <a:lnTo>
                  <a:pt x="2048281" y="354584"/>
                </a:lnTo>
                <a:lnTo>
                  <a:pt x="2048281" y="1675384"/>
                </a:lnTo>
                <a:lnTo>
                  <a:pt x="2040864" y="1688084"/>
                </a:lnTo>
                <a:lnTo>
                  <a:pt x="1943227" y="1688084"/>
                </a:lnTo>
                <a:lnTo>
                  <a:pt x="1950300" y="1675384"/>
                </a:lnTo>
                <a:lnTo>
                  <a:pt x="2048281" y="1675384"/>
                </a:lnTo>
                <a:lnTo>
                  <a:pt x="2048281" y="354584"/>
                </a:lnTo>
                <a:lnTo>
                  <a:pt x="1896135" y="354584"/>
                </a:lnTo>
                <a:lnTo>
                  <a:pt x="1845589" y="341884"/>
                </a:lnTo>
                <a:lnTo>
                  <a:pt x="1748802" y="341884"/>
                </a:lnTo>
                <a:lnTo>
                  <a:pt x="1700415" y="354584"/>
                </a:lnTo>
                <a:lnTo>
                  <a:pt x="1550555" y="354584"/>
                </a:lnTo>
                <a:lnTo>
                  <a:pt x="1550555" y="1942084"/>
                </a:lnTo>
                <a:lnTo>
                  <a:pt x="1526933" y="1942084"/>
                </a:lnTo>
                <a:lnTo>
                  <a:pt x="1525130" y="1929384"/>
                </a:lnTo>
                <a:lnTo>
                  <a:pt x="1548739" y="1929384"/>
                </a:lnTo>
                <a:lnTo>
                  <a:pt x="1550555" y="1942084"/>
                </a:lnTo>
                <a:lnTo>
                  <a:pt x="1550555" y="354584"/>
                </a:lnTo>
                <a:lnTo>
                  <a:pt x="1517129" y="354584"/>
                </a:lnTo>
                <a:lnTo>
                  <a:pt x="1540764" y="341884"/>
                </a:lnTo>
                <a:lnTo>
                  <a:pt x="1564449" y="341884"/>
                </a:lnTo>
                <a:lnTo>
                  <a:pt x="1588147" y="329184"/>
                </a:lnTo>
                <a:lnTo>
                  <a:pt x="1658658" y="329184"/>
                </a:lnTo>
                <a:lnTo>
                  <a:pt x="1684616" y="316484"/>
                </a:lnTo>
                <a:lnTo>
                  <a:pt x="1751965" y="316484"/>
                </a:lnTo>
                <a:lnTo>
                  <a:pt x="1759077" y="303784"/>
                </a:lnTo>
                <a:lnTo>
                  <a:pt x="1617751" y="303784"/>
                </a:lnTo>
                <a:lnTo>
                  <a:pt x="1537271" y="316484"/>
                </a:lnTo>
                <a:lnTo>
                  <a:pt x="1467700" y="316484"/>
                </a:lnTo>
                <a:lnTo>
                  <a:pt x="1467700" y="1942084"/>
                </a:lnTo>
                <a:lnTo>
                  <a:pt x="1348435" y="1942084"/>
                </a:lnTo>
                <a:lnTo>
                  <a:pt x="1341399" y="1954784"/>
                </a:lnTo>
                <a:lnTo>
                  <a:pt x="1335151" y="1942084"/>
                </a:lnTo>
                <a:lnTo>
                  <a:pt x="1333601" y="1942084"/>
                </a:lnTo>
                <a:lnTo>
                  <a:pt x="1331925" y="1929384"/>
                </a:lnTo>
                <a:lnTo>
                  <a:pt x="1356055" y="1929384"/>
                </a:lnTo>
                <a:lnTo>
                  <a:pt x="1467700" y="1942084"/>
                </a:lnTo>
                <a:lnTo>
                  <a:pt x="1467700" y="316484"/>
                </a:lnTo>
                <a:lnTo>
                  <a:pt x="1353489" y="316484"/>
                </a:lnTo>
                <a:lnTo>
                  <a:pt x="1354645" y="303784"/>
                </a:lnTo>
                <a:lnTo>
                  <a:pt x="1361871" y="303784"/>
                </a:lnTo>
                <a:lnTo>
                  <a:pt x="1365211" y="291084"/>
                </a:lnTo>
                <a:lnTo>
                  <a:pt x="1369618" y="291084"/>
                </a:lnTo>
                <a:lnTo>
                  <a:pt x="1364297" y="278384"/>
                </a:lnTo>
                <a:lnTo>
                  <a:pt x="1356906" y="278384"/>
                </a:lnTo>
                <a:lnTo>
                  <a:pt x="1350378" y="291084"/>
                </a:lnTo>
                <a:lnTo>
                  <a:pt x="1315085" y="291084"/>
                </a:lnTo>
                <a:lnTo>
                  <a:pt x="1312951" y="292633"/>
                </a:lnTo>
                <a:lnTo>
                  <a:pt x="1312951" y="316484"/>
                </a:lnTo>
                <a:lnTo>
                  <a:pt x="1312316" y="329184"/>
                </a:lnTo>
                <a:lnTo>
                  <a:pt x="1301076" y="329184"/>
                </a:lnTo>
                <a:lnTo>
                  <a:pt x="1303147" y="316484"/>
                </a:lnTo>
                <a:lnTo>
                  <a:pt x="1312951" y="316484"/>
                </a:lnTo>
                <a:lnTo>
                  <a:pt x="1312951" y="292633"/>
                </a:lnTo>
                <a:lnTo>
                  <a:pt x="1297470" y="303784"/>
                </a:lnTo>
                <a:lnTo>
                  <a:pt x="1272273" y="303784"/>
                </a:lnTo>
                <a:lnTo>
                  <a:pt x="1267383" y="316484"/>
                </a:lnTo>
                <a:lnTo>
                  <a:pt x="1264589" y="316484"/>
                </a:lnTo>
                <a:lnTo>
                  <a:pt x="1263383" y="329184"/>
                </a:lnTo>
                <a:lnTo>
                  <a:pt x="1258227" y="354584"/>
                </a:lnTo>
                <a:lnTo>
                  <a:pt x="1246555" y="367284"/>
                </a:lnTo>
                <a:lnTo>
                  <a:pt x="1231252" y="378104"/>
                </a:lnTo>
                <a:lnTo>
                  <a:pt x="1231252" y="1815084"/>
                </a:lnTo>
                <a:lnTo>
                  <a:pt x="1230350" y="1827784"/>
                </a:lnTo>
                <a:lnTo>
                  <a:pt x="1227772" y="1815084"/>
                </a:lnTo>
                <a:lnTo>
                  <a:pt x="1231252" y="1815084"/>
                </a:lnTo>
                <a:lnTo>
                  <a:pt x="1231252" y="378104"/>
                </a:lnTo>
                <a:lnTo>
                  <a:pt x="1228585" y="379984"/>
                </a:lnTo>
                <a:lnTo>
                  <a:pt x="1204544" y="392684"/>
                </a:lnTo>
                <a:lnTo>
                  <a:pt x="1152918" y="392684"/>
                </a:lnTo>
                <a:lnTo>
                  <a:pt x="1086866" y="418084"/>
                </a:lnTo>
                <a:lnTo>
                  <a:pt x="990333" y="418084"/>
                </a:lnTo>
                <a:lnTo>
                  <a:pt x="960843" y="430784"/>
                </a:lnTo>
                <a:lnTo>
                  <a:pt x="934542" y="430784"/>
                </a:lnTo>
                <a:lnTo>
                  <a:pt x="934542" y="1853184"/>
                </a:lnTo>
                <a:lnTo>
                  <a:pt x="934542" y="1865884"/>
                </a:lnTo>
                <a:lnTo>
                  <a:pt x="927582" y="1878584"/>
                </a:lnTo>
                <a:lnTo>
                  <a:pt x="780453" y="1878584"/>
                </a:lnTo>
                <a:lnTo>
                  <a:pt x="797801" y="1865884"/>
                </a:lnTo>
                <a:lnTo>
                  <a:pt x="868476" y="1865884"/>
                </a:lnTo>
                <a:lnTo>
                  <a:pt x="885367" y="1853184"/>
                </a:lnTo>
                <a:lnTo>
                  <a:pt x="934542" y="1853184"/>
                </a:lnTo>
                <a:lnTo>
                  <a:pt x="934542" y="430784"/>
                </a:lnTo>
                <a:lnTo>
                  <a:pt x="932268" y="430784"/>
                </a:lnTo>
                <a:lnTo>
                  <a:pt x="919060" y="443318"/>
                </a:lnTo>
                <a:lnTo>
                  <a:pt x="919060" y="1738884"/>
                </a:lnTo>
                <a:lnTo>
                  <a:pt x="915568" y="1738884"/>
                </a:lnTo>
                <a:lnTo>
                  <a:pt x="917765" y="1726184"/>
                </a:lnTo>
                <a:lnTo>
                  <a:pt x="919060" y="1738884"/>
                </a:lnTo>
                <a:lnTo>
                  <a:pt x="919060" y="443318"/>
                </a:lnTo>
                <a:lnTo>
                  <a:pt x="905497" y="456184"/>
                </a:lnTo>
                <a:lnTo>
                  <a:pt x="896848" y="456184"/>
                </a:lnTo>
                <a:lnTo>
                  <a:pt x="885520" y="468884"/>
                </a:lnTo>
                <a:lnTo>
                  <a:pt x="872667" y="481584"/>
                </a:lnTo>
                <a:lnTo>
                  <a:pt x="844270" y="481584"/>
                </a:lnTo>
                <a:lnTo>
                  <a:pt x="844270" y="1738884"/>
                </a:lnTo>
                <a:lnTo>
                  <a:pt x="843432" y="1751584"/>
                </a:lnTo>
                <a:lnTo>
                  <a:pt x="833094" y="1751584"/>
                </a:lnTo>
                <a:lnTo>
                  <a:pt x="833755" y="1738884"/>
                </a:lnTo>
                <a:lnTo>
                  <a:pt x="844270" y="1738884"/>
                </a:lnTo>
                <a:lnTo>
                  <a:pt x="844270" y="481584"/>
                </a:lnTo>
                <a:lnTo>
                  <a:pt x="822629" y="481584"/>
                </a:lnTo>
                <a:lnTo>
                  <a:pt x="804583" y="494284"/>
                </a:lnTo>
                <a:lnTo>
                  <a:pt x="786511" y="494284"/>
                </a:lnTo>
                <a:lnTo>
                  <a:pt x="737323" y="506984"/>
                </a:lnTo>
                <a:lnTo>
                  <a:pt x="589724" y="519684"/>
                </a:lnTo>
                <a:lnTo>
                  <a:pt x="540524" y="532384"/>
                </a:lnTo>
                <a:lnTo>
                  <a:pt x="491337" y="532384"/>
                </a:lnTo>
                <a:lnTo>
                  <a:pt x="484124" y="545084"/>
                </a:lnTo>
                <a:lnTo>
                  <a:pt x="473532" y="545084"/>
                </a:lnTo>
                <a:lnTo>
                  <a:pt x="474954" y="557809"/>
                </a:lnTo>
                <a:lnTo>
                  <a:pt x="574306" y="557809"/>
                </a:lnTo>
                <a:lnTo>
                  <a:pt x="596430" y="545084"/>
                </a:lnTo>
                <a:lnTo>
                  <a:pt x="842657" y="545084"/>
                </a:lnTo>
                <a:lnTo>
                  <a:pt x="831964" y="557809"/>
                </a:lnTo>
                <a:lnTo>
                  <a:pt x="820623" y="557809"/>
                </a:lnTo>
                <a:lnTo>
                  <a:pt x="810615" y="570484"/>
                </a:lnTo>
                <a:lnTo>
                  <a:pt x="794245" y="570484"/>
                </a:lnTo>
                <a:lnTo>
                  <a:pt x="764654" y="583184"/>
                </a:lnTo>
                <a:lnTo>
                  <a:pt x="755662" y="583184"/>
                </a:lnTo>
                <a:lnTo>
                  <a:pt x="755662" y="1776984"/>
                </a:lnTo>
                <a:lnTo>
                  <a:pt x="751662" y="1776984"/>
                </a:lnTo>
                <a:lnTo>
                  <a:pt x="752690" y="1764284"/>
                </a:lnTo>
                <a:lnTo>
                  <a:pt x="755662" y="1776984"/>
                </a:lnTo>
                <a:lnTo>
                  <a:pt x="755662" y="583184"/>
                </a:lnTo>
                <a:lnTo>
                  <a:pt x="735495" y="583184"/>
                </a:lnTo>
                <a:lnTo>
                  <a:pt x="706196" y="595884"/>
                </a:lnTo>
                <a:lnTo>
                  <a:pt x="664311" y="595884"/>
                </a:lnTo>
                <a:lnTo>
                  <a:pt x="653097" y="608584"/>
                </a:lnTo>
                <a:lnTo>
                  <a:pt x="642950" y="608584"/>
                </a:lnTo>
                <a:lnTo>
                  <a:pt x="634339" y="621284"/>
                </a:lnTo>
                <a:lnTo>
                  <a:pt x="622985" y="633984"/>
                </a:lnTo>
                <a:lnTo>
                  <a:pt x="609663" y="633984"/>
                </a:lnTo>
                <a:lnTo>
                  <a:pt x="595033" y="646684"/>
                </a:lnTo>
                <a:lnTo>
                  <a:pt x="553593" y="646684"/>
                </a:lnTo>
                <a:lnTo>
                  <a:pt x="540778" y="659384"/>
                </a:lnTo>
                <a:lnTo>
                  <a:pt x="510565" y="659384"/>
                </a:lnTo>
                <a:lnTo>
                  <a:pt x="512381" y="672084"/>
                </a:lnTo>
                <a:lnTo>
                  <a:pt x="602805" y="672084"/>
                </a:lnTo>
                <a:lnTo>
                  <a:pt x="614464" y="684784"/>
                </a:lnTo>
                <a:lnTo>
                  <a:pt x="605434" y="684784"/>
                </a:lnTo>
                <a:lnTo>
                  <a:pt x="567918" y="697484"/>
                </a:lnTo>
                <a:lnTo>
                  <a:pt x="530606" y="697484"/>
                </a:lnTo>
                <a:lnTo>
                  <a:pt x="456755" y="722884"/>
                </a:lnTo>
                <a:lnTo>
                  <a:pt x="318782" y="748284"/>
                </a:lnTo>
                <a:lnTo>
                  <a:pt x="311264" y="760984"/>
                </a:lnTo>
                <a:lnTo>
                  <a:pt x="290525" y="760984"/>
                </a:lnTo>
                <a:lnTo>
                  <a:pt x="296227" y="773684"/>
                </a:lnTo>
                <a:lnTo>
                  <a:pt x="356349" y="773684"/>
                </a:lnTo>
                <a:lnTo>
                  <a:pt x="342798" y="799084"/>
                </a:lnTo>
                <a:lnTo>
                  <a:pt x="334822" y="811784"/>
                </a:lnTo>
                <a:lnTo>
                  <a:pt x="331444" y="811784"/>
                </a:lnTo>
                <a:lnTo>
                  <a:pt x="331444" y="1129284"/>
                </a:lnTo>
                <a:lnTo>
                  <a:pt x="314782" y="1129284"/>
                </a:lnTo>
                <a:lnTo>
                  <a:pt x="317627" y="1116584"/>
                </a:lnTo>
                <a:lnTo>
                  <a:pt x="329120" y="1116584"/>
                </a:lnTo>
                <a:lnTo>
                  <a:pt x="331444" y="1129284"/>
                </a:lnTo>
                <a:lnTo>
                  <a:pt x="331444" y="811784"/>
                </a:lnTo>
                <a:lnTo>
                  <a:pt x="322783" y="811784"/>
                </a:lnTo>
                <a:lnTo>
                  <a:pt x="192468" y="849884"/>
                </a:lnTo>
                <a:lnTo>
                  <a:pt x="57569" y="849884"/>
                </a:lnTo>
                <a:lnTo>
                  <a:pt x="55892" y="862584"/>
                </a:lnTo>
                <a:lnTo>
                  <a:pt x="66548" y="862584"/>
                </a:lnTo>
                <a:lnTo>
                  <a:pt x="77038" y="875284"/>
                </a:lnTo>
                <a:lnTo>
                  <a:pt x="148590" y="875284"/>
                </a:lnTo>
                <a:lnTo>
                  <a:pt x="152273" y="887984"/>
                </a:lnTo>
                <a:lnTo>
                  <a:pt x="214122" y="887984"/>
                </a:lnTo>
                <a:lnTo>
                  <a:pt x="211797" y="900684"/>
                </a:lnTo>
                <a:lnTo>
                  <a:pt x="191262" y="900684"/>
                </a:lnTo>
                <a:lnTo>
                  <a:pt x="196824" y="913384"/>
                </a:lnTo>
                <a:lnTo>
                  <a:pt x="217068" y="913384"/>
                </a:lnTo>
                <a:lnTo>
                  <a:pt x="241604" y="900684"/>
                </a:lnTo>
                <a:lnTo>
                  <a:pt x="317969" y="900684"/>
                </a:lnTo>
                <a:lnTo>
                  <a:pt x="320484" y="913384"/>
                </a:lnTo>
                <a:lnTo>
                  <a:pt x="317500" y="913384"/>
                </a:lnTo>
                <a:lnTo>
                  <a:pt x="286905" y="926084"/>
                </a:lnTo>
                <a:lnTo>
                  <a:pt x="224104" y="951484"/>
                </a:lnTo>
                <a:lnTo>
                  <a:pt x="177965" y="951484"/>
                </a:lnTo>
                <a:lnTo>
                  <a:pt x="164033" y="964184"/>
                </a:lnTo>
                <a:lnTo>
                  <a:pt x="135128" y="964184"/>
                </a:lnTo>
                <a:lnTo>
                  <a:pt x="134620" y="976884"/>
                </a:lnTo>
                <a:lnTo>
                  <a:pt x="137845" y="976884"/>
                </a:lnTo>
                <a:lnTo>
                  <a:pt x="142709" y="989584"/>
                </a:lnTo>
                <a:lnTo>
                  <a:pt x="71056" y="989584"/>
                </a:lnTo>
                <a:lnTo>
                  <a:pt x="42468" y="1002284"/>
                </a:lnTo>
                <a:lnTo>
                  <a:pt x="72047" y="1002284"/>
                </a:lnTo>
                <a:lnTo>
                  <a:pt x="111480" y="1014984"/>
                </a:lnTo>
                <a:lnTo>
                  <a:pt x="159740" y="1014984"/>
                </a:lnTo>
                <a:lnTo>
                  <a:pt x="215811" y="1027684"/>
                </a:lnTo>
                <a:lnTo>
                  <a:pt x="267944" y="1027684"/>
                </a:lnTo>
                <a:lnTo>
                  <a:pt x="278663" y="1027684"/>
                </a:lnTo>
                <a:lnTo>
                  <a:pt x="275678" y="1040384"/>
                </a:lnTo>
                <a:lnTo>
                  <a:pt x="267944" y="1027684"/>
                </a:lnTo>
                <a:lnTo>
                  <a:pt x="222631" y="1040384"/>
                </a:lnTo>
                <a:lnTo>
                  <a:pt x="183921" y="1040384"/>
                </a:lnTo>
                <a:lnTo>
                  <a:pt x="145199" y="1053084"/>
                </a:lnTo>
                <a:lnTo>
                  <a:pt x="135648" y="1053084"/>
                </a:lnTo>
                <a:lnTo>
                  <a:pt x="135648" y="1065784"/>
                </a:lnTo>
                <a:lnTo>
                  <a:pt x="135648" y="1078484"/>
                </a:lnTo>
                <a:lnTo>
                  <a:pt x="132422" y="1065784"/>
                </a:lnTo>
                <a:lnTo>
                  <a:pt x="135648" y="1065784"/>
                </a:lnTo>
                <a:lnTo>
                  <a:pt x="135648" y="1053084"/>
                </a:lnTo>
                <a:lnTo>
                  <a:pt x="98767" y="1053084"/>
                </a:lnTo>
                <a:lnTo>
                  <a:pt x="91605" y="1065784"/>
                </a:lnTo>
                <a:lnTo>
                  <a:pt x="79895" y="1065784"/>
                </a:lnTo>
                <a:lnTo>
                  <a:pt x="76225" y="1078484"/>
                </a:lnTo>
                <a:lnTo>
                  <a:pt x="76187" y="1091184"/>
                </a:lnTo>
                <a:lnTo>
                  <a:pt x="97053" y="1091184"/>
                </a:lnTo>
                <a:lnTo>
                  <a:pt x="107442" y="1103884"/>
                </a:lnTo>
                <a:lnTo>
                  <a:pt x="128041" y="1103884"/>
                </a:lnTo>
                <a:lnTo>
                  <a:pt x="154216" y="1116584"/>
                </a:lnTo>
                <a:lnTo>
                  <a:pt x="240779" y="1116584"/>
                </a:lnTo>
                <a:lnTo>
                  <a:pt x="245605" y="1129284"/>
                </a:lnTo>
                <a:lnTo>
                  <a:pt x="249491" y="1129284"/>
                </a:lnTo>
                <a:lnTo>
                  <a:pt x="244195" y="1141984"/>
                </a:lnTo>
                <a:lnTo>
                  <a:pt x="229882" y="1141984"/>
                </a:lnTo>
                <a:lnTo>
                  <a:pt x="224434" y="1154684"/>
                </a:lnTo>
                <a:lnTo>
                  <a:pt x="389839" y="1154684"/>
                </a:lnTo>
                <a:lnTo>
                  <a:pt x="398284" y="1167384"/>
                </a:lnTo>
                <a:lnTo>
                  <a:pt x="296494" y="1167384"/>
                </a:lnTo>
                <a:lnTo>
                  <a:pt x="263169" y="1180084"/>
                </a:lnTo>
                <a:lnTo>
                  <a:pt x="165049" y="1180084"/>
                </a:lnTo>
                <a:lnTo>
                  <a:pt x="139395" y="1192784"/>
                </a:lnTo>
                <a:lnTo>
                  <a:pt x="0" y="1192784"/>
                </a:lnTo>
                <a:lnTo>
                  <a:pt x="5359" y="1205484"/>
                </a:lnTo>
                <a:lnTo>
                  <a:pt x="355295" y="1205484"/>
                </a:lnTo>
                <a:lnTo>
                  <a:pt x="358279" y="1218184"/>
                </a:lnTo>
                <a:lnTo>
                  <a:pt x="364248" y="1230884"/>
                </a:lnTo>
                <a:lnTo>
                  <a:pt x="447713" y="1230884"/>
                </a:lnTo>
                <a:lnTo>
                  <a:pt x="463334" y="1243584"/>
                </a:lnTo>
                <a:lnTo>
                  <a:pt x="427088" y="1243584"/>
                </a:lnTo>
                <a:lnTo>
                  <a:pt x="408749" y="1256284"/>
                </a:lnTo>
                <a:lnTo>
                  <a:pt x="335216" y="1256284"/>
                </a:lnTo>
                <a:lnTo>
                  <a:pt x="317627" y="1268984"/>
                </a:lnTo>
                <a:lnTo>
                  <a:pt x="252209" y="1268984"/>
                </a:lnTo>
                <a:lnTo>
                  <a:pt x="262940" y="1281684"/>
                </a:lnTo>
                <a:lnTo>
                  <a:pt x="287337" y="1281684"/>
                </a:lnTo>
                <a:lnTo>
                  <a:pt x="292506" y="1294384"/>
                </a:lnTo>
                <a:lnTo>
                  <a:pt x="291934" y="1307084"/>
                </a:lnTo>
                <a:lnTo>
                  <a:pt x="294373" y="1307084"/>
                </a:lnTo>
                <a:lnTo>
                  <a:pt x="299935" y="1319784"/>
                </a:lnTo>
                <a:lnTo>
                  <a:pt x="306654" y="1319784"/>
                </a:lnTo>
                <a:lnTo>
                  <a:pt x="230670" y="1332484"/>
                </a:lnTo>
                <a:lnTo>
                  <a:pt x="192925" y="1332484"/>
                </a:lnTo>
                <a:lnTo>
                  <a:pt x="155270" y="1345184"/>
                </a:lnTo>
                <a:lnTo>
                  <a:pt x="144678" y="1345184"/>
                </a:lnTo>
                <a:lnTo>
                  <a:pt x="146875" y="1357884"/>
                </a:lnTo>
                <a:lnTo>
                  <a:pt x="238328" y="1357884"/>
                </a:lnTo>
                <a:lnTo>
                  <a:pt x="242531" y="1370584"/>
                </a:lnTo>
                <a:lnTo>
                  <a:pt x="241693" y="1370584"/>
                </a:lnTo>
                <a:lnTo>
                  <a:pt x="239496" y="1383284"/>
                </a:lnTo>
                <a:lnTo>
                  <a:pt x="211797" y="1383284"/>
                </a:lnTo>
                <a:lnTo>
                  <a:pt x="197497" y="1395984"/>
                </a:lnTo>
                <a:lnTo>
                  <a:pt x="183210" y="1395984"/>
                </a:lnTo>
                <a:lnTo>
                  <a:pt x="168922" y="1383284"/>
                </a:lnTo>
                <a:lnTo>
                  <a:pt x="151777" y="1383284"/>
                </a:lnTo>
                <a:lnTo>
                  <a:pt x="146494" y="1395984"/>
                </a:lnTo>
                <a:lnTo>
                  <a:pt x="150622" y="1395984"/>
                </a:lnTo>
                <a:lnTo>
                  <a:pt x="161455" y="1408684"/>
                </a:lnTo>
                <a:lnTo>
                  <a:pt x="170497" y="1395984"/>
                </a:lnTo>
                <a:lnTo>
                  <a:pt x="171538" y="1408684"/>
                </a:lnTo>
                <a:lnTo>
                  <a:pt x="161455" y="1408684"/>
                </a:lnTo>
                <a:lnTo>
                  <a:pt x="140042" y="1408684"/>
                </a:lnTo>
                <a:lnTo>
                  <a:pt x="128803" y="1421384"/>
                </a:lnTo>
                <a:lnTo>
                  <a:pt x="307314" y="1421384"/>
                </a:lnTo>
                <a:lnTo>
                  <a:pt x="290131" y="1434084"/>
                </a:lnTo>
                <a:lnTo>
                  <a:pt x="273240" y="1446784"/>
                </a:lnTo>
                <a:lnTo>
                  <a:pt x="223037" y="1446784"/>
                </a:lnTo>
                <a:lnTo>
                  <a:pt x="211188" y="1459484"/>
                </a:lnTo>
                <a:lnTo>
                  <a:pt x="199656" y="1459484"/>
                </a:lnTo>
                <a:lnTo>
                  <a:pt x="188302" y="1472184"/>
                </a:lnTo>
                <a:lnTo>
                  <a:pt x="209600" y="1472184"/>
                </a:lnTo>
                <a:lnTo>
                  <a:pt x="208051" y="1497584"/>
                </a:lnTo>
                <a:lnTo>
                  <a:pt x="169456" y="1497584"/>
                </a:lnTo>
                <a:lnTo>
                  <a:pt x="163525" y="1510284"/>
                </a:lnTo>
                <a:lnTo>
                  <a:pt x="244970" y="1510284"/>
                </a:lnTo>
                <a:lnTo>
                  <a:pt x="231432" y="1522984"/>
                </a:lnTo>
                <a:lnTo>
                  <a:pt x="195529" y="1522984"/>
                </a:lnTo>
                <a:lnTo>
                  <a:pt x="173443" y="1535684"/>
                </a:lnTo>
                <a:lnTo>
                  <a:pt x="76860" y="1535684"/>
                </a:lnTo>
                <a:lnTo>
                  <a:pt x="64084" y="1548384"/>
                </a:lnTo>
                <a:lnTo>
                  <a:pt x="52019" y="1548384"/>
                </a:lnTo>
                <a:lnTo>
                  <a:pt x="69748" y="1561084"/>
                </a:lnTo>
                <a:lnTo>
                  <a:pt x="87693" y="1561084"/>
                </a:lnTo>
                <a:lnTo>
                  <a:pt x="89928" y="1573784"/>
                </a:lnTo>
                <a:lnTo>
                  <a:pt x="86220" y="1573784"/>
                </a:lnTo>
                <a:lnTo>
                  <a:pt x="74079" y="1586484"/>
                </a:lnTo>
                <a:lnTo>
                  <a:pt x="37426" y="1586484"/>
                </a:lnTo>
                <a:lnTo>
                  <a:pt x="48704" y="1599184"/>
                </a:lnTo>
                <a:lnTo>
                  <a:pt x="200164" y="1599184"/>
                </a:lnTo>
                <a:lnTo>
                  <a:pt x="238899" y="1611884"/>
                </a:lnTo>
                <a:lnTo>
                  <a:pt x="291744" y="1611884"/>
                </a:lnTo>
                <a:lnTo>
                  <a:pt x="344919" y="1624584"/>
                </a:lnTo>
                <a:lnTo>
                  <a:pt x="459244" y="1624584"/>
                </a:lnTo>
                <a:lnTo>
                  <a:pt x="466267" y="1637284"/>
                </a:lnTo>
                <a:lnTo>
                  <a:pt x="468376" y="1637284"/>
                </a:lnTo>
                <a:lnTo>
                  <a:pt x="461606" y="1649984"/>
                </a:lnTo>
                <a:lnTo>
                  <a:pt x="439331" y="1649984"/>
                </a:lnTo>
                <a:lnTo>
                  <a:pt x="246646" y="1662684"/>
                </a:lnTo>
                <a:lnTo>
                  <a:pt x="233680" y="1662684"/>
                </a:lnTo>
                <a:lnTo>
                  <a:pt x="231495" y="1675384"/>
                </a:lnTo>
                <a:lnTo>
                  <a:pt x="335241" y="1675384"/>
                </a:lnTo>
                <a:lnTo>
                  <a:pt x="356019" y="1688084"/>
                </a:lnTo>
                <a:lnTo>
                  <a:pt x="375970" y="1688084"/>
                </a:lnTo>
                <a:lnTo>
                  <a:pt x="396951" y="1700784"/>
                </a:lnTo>
                <a:lnTo>
                  <a:pt x="491985" y="1700784"/>
                </a:lnTo>
                <a:lnTo>
                  <a:pt x="493801" y="1713484"/>
                </a:lnTo>
                <a:lnTo>
                  <a:pt x="465531" y="1713484"/>
                </a:lnTo>
                <a:lnTo>
                  <a:pt x="479831" y="1726184"/>
                </a:lnTo>
                <a:lnTo>
                  <a:pt x="503313" y="1726184"/>
                </a:lnTo>
                <a:lnTo>
                  <a:pt x="479653" y="1738884"/>
                </a:lnTo>
                <a:lnTo>
                  <a:pt x="466686" y="1738884"/>
                </a:lnTo>
                <a:lnTo>
                  <a:pt x="466686" y="1776984"/>
                </a:lnTo>
                <a:lnTo>
                  <a:pt x="461010" y="1789684"/>
                </a:lnTo>
                <a:lnTo>
                  <a:pt x="456755" y="1776984"/>
                </a:lnTo>
                <a:lnTo>
                  <a:pt x="466686" y="1776984"/>
                </a:lnTo>
                <a:lnTo>
                  <a:pt x="466686" y="1738884"/>
                </a:lnTo>
                <a:lnTo>
                  <a:pt x="382917" y="1738884"/>
                </a:lnTo>
                <a:lnTo>
                  <a:pt x="358051" y="1751584"/>
                </a:lnTo>
                <a:lnTo>
                  <a:pt x="334276" y="1764284"/>
                </a:lnTo>
                <a:lnTo>
                  <a:pt x="320725" y="1764284"/>
                </a:lnTo>
                <a:lnTo>
                  <a:pt x="322008" y="1776984"/>
                </a:lnTo>
                <a:lnTo>
                  <a:pt x="358381" y="1776984"/>
                </a:lnTo>
                <a:lnTo>
                  <a:pt x="368820" y="1789684"/>
                </a:lnTo>
                <a:lnTo>
                  <a:pt x="415442" y="1789684"/>
                </a:lnTo>
                <a:lnTo>
                  <a:pt x="413943" y="1802384"/>
                </a:lnTo>
                <a:lnTo>
                  <a:pt x="429298" y="1802384"/>
                </a:lnTo>
                <a:lnTo>
                  <a:pt x="438111" y="1815084"/>
                </a:lnTo>
                <a:lnTo>
                  <a:pt x="448284" y="1815084"/>
                </a:lnTo>
                <a:lnTo>
                  <a:pt x="454558" y="1815084"/>
                </a:lnTo>
                <a:lnTo>
                  <a:pt x="470763" y="1827784"/>
                </a:lnTo>
                <a:lnTo>
                  <a:pt x="656831" y="1827784"/>
                </a:lnTo>
                <a:lnTo>
                  <a:pt x="662355" y="1840484"/>
                </a:lnTo>
                <a:lnTo>
                  <a:pt x="611886" y="1840484"/>
                </a:lnTo>
                <a:lnTo>
                  <a:pt x="602869" y="1853184"/>
                </a:lnTo>
                <a:lnTo>
                  <a:pt x="482003" y="1853184"/>
                </a:lnTo>
                <a:lnTo>
                  <a:pt x="474827" y="1865884"/>
                </a:lnTo>
                <a:lnTo>
                  <a:pt x="679640" y="1865884"/>
                </a:lnTo>
                <a:lnTo>
                  <a:pt x="676211" y="1878584"/>
                </a:lnTo>
                <a:lnTo>
                  <a:pt x="670966" y="1891284"/>
                </a:lnTo>
                <a:lnTo>
                  <a:pt x="666838" y="1891284"/>
                </a:lnTo>
                <a:lnTo>
                  <a:pt x="666737" y="1903984"/>
                </a:lnTo>
                <a:lnTo>
                  <a:pt x="672045" y="1903984"/>
                </a:lnTo>
                <a:lnTo>
                  <a:pt x="680389" y="1916684"/>
                </a:lnTo>
                <a:lnTo>
                  <a:pt x="695782" y="1916684"/>
                </a:lnTo>
                <a:lnTo>
                  <a:pt x="696785" y="1929384"/>
                </a:lnTo>
                <a:lnTo>
                  <a:pt x="722236" y="1929384"/>
                </a:lnTo>
                <a:lnTo>
                  <a:pt x="729653" y="1916684"/>
                </a:lnTo>
                <a:lnTo>
                  <a:pt x="753592" y="1916684"/>
                </a:lnTo>
                <a:lnTo>
                  <a:pt x="766432" y="1929384"/>
                </a:lnTo>
                <a:lnTo>
                  <a:pt x="808443" y="1929384"/>
                </a:lnTo>
                <a:lnTo>
                  <a:pt x="836815" y="1916684"/>
                </a:lnTo>
                <a:lnTo>
                  <a:pt x="865505" y="1916684"/>
                </a:lnTo>
                <a:lnTo>
                  <a:pt x="894422" y="1929384"/>
                </a:lnTo>
                <a:lnTo>
                  <a:pt x="949820" y="1929384"/>
                </a:lnTo>
                <a:lnTo>
                  <a:pt x="957262" y="1942084"/>
                </a:lnTo>
                <a:lnTo>
                  <a:pt x="974077" y="1942084"/>
                </a:lnTo>
                <a:lnTo>
                  <a:pt x="992187" y="1954784"/>
                </a:lnTo>
                <a:lnTo>
                  <a:pt x="1069809" y="1954784"/>
                </a:lnTo>
                <a:lnTo>
                  <a:pt x="1066584" y="1967484"/>
                </a:lnTo>
                <a:lnTo>
                  <a:pt x="1062545" y="1980184"/>
                </a:lnTo>
                <a:lnTo>
                  <a:pt x="1347800" y="1980184"/>
                </a:lnTo>
                <a:lnTo>
                  <a:pt x="1382699" y="1967484"/>
                </a:lnTo>
                <a:lnTo>
                  <a:pt x="1452511" y="1967484"/>
                </a:lnTo>
                <a:lnTo>
                  <a:pt x="1487195" y="1980184"/>
                </a:lnTo>
                <a:lnTo>
                  <a:pt x="1591906" y="1980184"/>
                </a:lnTo>
                <a:lnTo>
                  <a:pt x="1639036" y="1967484"/>
                </a:lnTo>
                <a:lnTo>
                  <a:pt x="1713280" y="1967484"/>
                </a:lnTo>
                <a:lnTo>
                  <a:pt x="1713623" y="1980184"/>
                </a:lnTo>
                <a:lnTo>
                  <a:pt x="1705165" y="1980184"/>
                </a:lnTo>
                <a:lnTo>
                  <a:pt x="1698332" y="1992884"/>
                </a:lnTo>
                <a:lnTo>
                  <a:pt x="1698205" y="2005584"/>
                </a:lnTo>
                <a:lnTo>
                  <a:pt x="1713966" y="2005584"/>
                </a:lnTo>
                <a:lnTo>
                  <a:pt x="1876539" y="2018284"/>
                </a:lnTo>
                <a:lnTo>
                  <a:pt x="2077097" y="2018284"/>
                </a:lnTo>
                <a:lnTo>
                  <a:pt x="2112797" y="2030984"/>
                </a:lnTo>
                <a:lnTo>
                  <a:pt x="2339975" y="2030984"/>
                </a:lnTo>
                <a:lnTo>
                  <a:pt x="2347709" y="2018284"/>
                </a:lnTo>
                <a:lnTo>
                  <a:pt x="2387625" y="2018284"/>
                </a:lnTo>
                <a:lnTo>
                  <a:pt x="2405075" y="2005584"/>
                </a:lnTo>
                <a:lnTo>
                  <a:pt x="2422487" y="2005584"/>
                </a:lnTo>
                <a:lnTo>
                  <a:pt x="2439860" y="1992884"/>
                </a:lnTo>
                <a:lnTo>
                  <a:pt x="2531287" y="1992884"/>
                </a:lnTo>
                <a:lnTo>
                  <a:pt x="2572601" y="1980184"/>
                </a:lnTo>
                <a:lnTo>
                  <a:pt x="3140176" y="1980184"/>
                </a:lnTo>
                <a:lnTo>
                  <a:pt x="3179089" y="1967484"/>
                </a:lnTo>
                <a:lnTo>
                  <a:pt x="3220643" y="1942084"/>
                </a:lnTo>
                <a:lnTo>
                  <a:pt x="3232531" y="1942084"/>
                </a:lnTo>
                <a:lnTo>
                  <a:pt x="3238893" y="1929384"/>
                </a:lnTo>
                <a:lnTo>
                  <a:pt x="3287077" y="1929384"/>
                </a:lnTo>
                <a:lnTo>
                  <a:pt x="3335731" y="1916684"/>
                </a:lnTo>
                <a:lnTo>
                  <a:pt x="3553726" y="1916684"/>
                </a:lnTo>
                <a:lnTo>
                  <a:pt x="3588753" y="1903984"/>
                </a:lnTo>
                <a:lnTo>
                  <a:pt x="3635197" y="1903984"/>
                </a:lnTo>
                <a:lnTo>
                  <a:pt x="3639820" y="1891284"/>
                </a:lnTo>
                <a:lnTo>
                  <a:pt x="3608171" y="1891284"/>
                </a:lnTo>
                <a:lnTo>
                  <a:pt x="3591369" y="1878584"/>
                </a:lnTo>
                <a:lnTo>
                  <a:pt x="3503853" y="1878584"/>
                </a:lnTo>
                <a:lnTo>
                  <a:pt x="3524554" y="1865884"/>
                </a:lnTo>
                <a:lnTo>
                  <a:pt x="3740454" y="1865884"/>
                </a:lnTo>
                <a:lnTo>
                  <a:pt x="3786416" y="1853184"/>
                </a:lnTo>
                <a:lnTo>
                  <a:pt x="3933888" y="1853184"/>
                </a:lnTo>
                <a:lnTo>
                  <a:pt x="3967022" y="1865884"/>
                </a:lnTo>
                <a:lnTo>
                  <a:pt x="3977373" y="1865884"/>
                </a:lnTo>
                <a:lnTo>
                  <a:pt x="3974960" y="1878584"/>
                </a:lnTo>
                <a:lnTo>
                  <a:pt x="3923144" y="1878584"/>
                </a:lnTo>
                <a:lnTo>
                  <a:pt x="3902506" y="1891284"/>
                </a:lnTo>
                <a:lnTo>
                  <a:pt x="4060164" y="1891284"/>
                </a:lnTo>
                <a:lnTo>
                  <a:pt x="4112641" y="1878584"/>
                </a:lnTo>
                <a:lnTo>
                  <a:pt x="4165054" y="1878584"/>
                </a:lnTo>
                <a:lnTo>
                  <a:pt x="4162691" y="1865884"/>
                </a:lnTo>
                <a:lnTo>
                  <a:pt x="4158132" y="1853184"/>
                </a:lnTo>
                <a:lnTo>
                  <a:pt x="4069054" y="1853184"/>
                </a:lnTo>
                <a:lnTo>
                  <a:pt x="4002557" y="1827784"/>
                </a:lnTo>
                <a:lnTo>
                  <a:pt x="3997896" y="1827784"/>
                </a:lnTo>
                <a:lnTo>
                  <a:pt x="3997731" y="1815084"/>
                </a:lnTo>
                <a:lnTo>
                  <a:pt x="4038879" y="1815084"/>
                </a:lnTo>
                <a:lnTo>
                  <a:pt x="4063733" y="1802384"/>
                </a:lnTo>
                <a:lnTo>
                  <a:pt x="4216285" y="1802384"/>
                </a:lnTo>
                <a:lnTo>
                  <a:pt x="4227334" y="1789684"/>
                </a:lnTo>
                <a:lnTo>
                  <a:pt x="4301858" y="1789684"/>
                </a:lnTo>
                <a:lnTo>
                  <a:pt x="4294632" y="1802384"/>
                </a:lnTo>
                <a:lnTo>
                  <a:pt x="4273347" y="1802384"/>
                </a:lnTo>
                <a:lnTo>
                  <a:pt x="4262348" y="1815084"/>
                </a:lnTo>
                <a:lnTo>
                  <a:pt x="4229659" y="1815084"/>
                </a:lnTo>
                <a:lnTo>
                  <a:pt x="4225480" y="1827784"/>
                </a:lnTo>
                <a:lnTo>
                  <a:pt x="4225429" y="1840484"/>
                </a:lnTo>
                <a:lnTo>
                  <a:pt x="4229786" y="1840484"/>
                </a:lnTo>
                <a:lnTo>
                  <a:pt x="4236110" y="1853184"/>
                </a:lnTo>
                <a:lnTo>
                  <a:pt x="4283710" y="1853184"/>
                </a:lnTo>
                <a:lnTo>
                  <a:pt x="4316057" y="1840484"/>
                </a:lnTo>
                <a:lnTo>
                  <a:pt x="4453420" y="1840484"/>
                </a:lnTo>
                <a:lnTo>
                  <a:pt x="4477283" y="1853184"/>
                </a:lnTo>
                <a:lnTo>
                  <a:pt x="4421810" y="1865884"/>
                </a:lnTo>
                <a:lnTo>
                  <a:pt x="4491113" y="1865884"/>
                </a:lnTo>
                <a:lnTo>
                  <a:pt x="4505388" y="1878584"/>
                </a:lnTo>
                <a:lnTo>
                  <a:pt x="4597006" y="1878584"/>
                </a:lnTo>
                <a:lnTo>
                  <a:pt x="4621568" y="1865884"/>
                </a:lnTo>
                <a:lnTo>
                  <a:pt x="4944427" y="1865884"/>
                </a:lnTo>
                <a:lnTo>
                  <a:pt x="4949431" y="1878584"/>
                </a:lnTo>
                <a:lnTo>
                  <a:pt x="4959604" y="1878584"/>
                </a:lnTo>
                <a:lnTo>
                  <a:pt x="4965319" y="1865884"/>
                </a:lnTo>
                <a:lnTo>
                  <a:pt x="4975276" y="1865884"/>
                </a:lnTo>
                <a:lnTo>
                  <a:pt x="4976342" y="1853184"/>
                </a:lnTo>
                <a:lnTo>
                  <a:pt x="4976165" y="1853184"/>
                </a:lnTo>
                <a:lnTo>
                  <a:pt x="4974272" y="1840484"/>
                </a:lnTo>
                <a:lnTo>
                  <a:pt x="4878590" y="1840484"/>
                </a:lnTo>
                <a:lnTo>
                  <a:pt x="4852314" y="1827784"/>
                </a:lnTo>
                <a:lnTo>
                  <a:pt x="4801933" y="1827784"/>
                </a:lnTo>
                <a:lnTo>
                  <a:pt x="4778768" y="1840484"/>
                </a:lnTo>
                <a:lnTo>
                  <a:pt x="4754715" y="1853184"/>
                </a:lnTo>
                <a:lnTo>
                  <a:pt x="4540567" y="1853184"/>
                </a:lnTo>
                <a:lnTo>
                  <a:pt x="4525416" y="1840484"/>
                </a:lnTo>
                <a:lnTo>
                  <a:pt x="4602848" y="1840484"/>
                </a:lnTo>
                <a:lnTo>
                  <a:pt x="4639602" y="1827784"/>
                </a:lnTo>
                <a:lnTo>
                  <a:pt x="4695609" y="1827784"/>
                </a:lnTo>
                <a:lnTo>
                  <a:pt x="4706201" y="1815084"/>
                </a:lnTo>
                <a:lnTo>
                  <a:pt x="4712068" y="1815084"/>
                </a:lnTo>
                <a:lnTo>
                  <a:pt x="4711027" y="1802384"/>
                </a:lnTo>
                <a:lnTo>
                  <a:pt x="4704651" y="1802384"/>
                </a:lnTo>
                <a:lnTo>
                  <a:pt x="4700511" y="1815084"/>
                </a:lnTo>
                <a:lnTo>
                  <a:pt x="4649000" y="1815084"/>
                </a:lnTo>
                <a:lnTo>
                  <a:pt x="4632363" y="1802384"/>
                </a:lnTo>
                <a:lnTo>
                  <a:pt x="4502772" y="1802384"/>
                </a:lnTo>
                <a:lnTo>
                  <a:pt x="4496536" y="1789684"/>
                </a:lnTo>
                <a:lnTo>
                  <a:pt x="4494022" y="1789684"/>
                </a:lnTo>
                <a:lnTo>
                  <a:pt x="4493844" y="1776984"/>
                </a:lnTo>
                <a:lnTo>
                  <a:pt x="4527004" y="1776984"/>
                </a:lnTo>
                <a:lnTo>
                  <a:pt x="4538675" y="1764284"/>
                </a:lnTo>
                <a:lnTo>
                  <a:pt x="4550448" y="1776984"/>
                </a:lnTo>
                <a:lnTo>
                  <a:pt x="4781537" y="1776984"/>
                </a:lnTo>
                <a:lnTo>
                  <a:pt x="4788395" y="1764284"/>
                </a:lnTo>
                <a:lnTo>
                  <a:pt x="4788306" y="1751584"/>
                </a:lnTo>
                <a:lnTo>
                  <a:pt x="4820247" y="1751584"/>
                </a:lnTo>
                <a:lnTo>
                  <a:pt x="4828578" y="1764284"/>
                </a:lnTo>
                <a:lnTo>
                  <a:pt x="4835398" y="1764284"/>
                </a:lnTo>
                <a:lnTo>
                  <a:pt x="4838674" y="1776984"/>
                </a:lnTo>
                <a:lnTo>
                  <a:pt x="4846269" y="1776984"/>
                </a:lnTo>
                <a:lnTo>
                  <a:pt x="4855070" y="1789684"/>
                </a:lnTo>
                <a:lnTo>
                  <a:pt x="4885499" y="1789684"/>
                </a:lnTo>
                <a:lnTo>
                  <a:pt x="4910810" y="1776984"/>
                </a:lnTo>
                <a:lnTo>
                  <a:pt x="4934077" y="1764284"/>
                </a:lnTo>
                <a:lnTo>
                  <a:pt x="4958397" y="1751584"/>
                </a:lnTo>
                <a:lnTo>
                  <a:pt x="4970399" y="1776984"/>
                </a:lnTo>
                <a:lnTo>
                  <a:pt x="4990846" y="1789684"/>
                </a:lnTo>
                <a:lnTo>
                  <a:pt x="5058638" y="1789684"/>
                </a:lnTo>
                <a:lnTo>
                  <a:pt x="5064709" y="1776984"/>
                </a:lnTo>
                <a:lnTo>
                  <a:pt x="5073281" y="1776984"/>
                </a:lnTo>
                <a:lnTo>
                  <a:pt x="5075352" y="1764284"/>
                </a:lnTo>
                <a:lnTo>
                  <a:pt x="4989614" y="1764284"/>
                </a:lnTo>
                <a:lnTo>
                  <a:pt x="4989614" y="1751584"/>
                </a:lnTo>
                <a:lnTo>
                  <a:pt x="4989969" y="1738884"/>
                </a:lnTo>
                <a:lnTo>
                  <a:pt x="5161978" y="1738884"/>
                </a:lnTo>
                <a:lnTo>
                  <a:pt x="5168849" y="1726184"/>
                </a:lnTo>
                <a:lnTo>
                  <a:pt x="5160911" y="1726184"/>
                </a:lnTo>
                <a:lnTo>
                  <a:pt x="5154193" y="1713484"/>
                </a:lnTo>
                <a:lnTo>
                  <a:pt x="5214696" y="1713484"/>
                </a:lnTo>
                <a:lnTo>
                  <a:pt x="5231130" y="1726184"/>
                </a:lnTo>
                <a:lnTo>
                  <a:pt x="5245913" y="1726184"/>
                </a:lnTo>
                <a:lnTo>
                  <a:pt x="5250535" y="1713484"/>
                </a:lnTo>
                <a:lnTo>
                  <a:pt x="5253202" y="1713484"/>
                </a:lnTo>
                <a:lnTo>
                  <a:pt x="5254244" y="1700784"/>
                </a:lnTo>
                <a:lnTo>
                  <a:pt x="5266144" y="1700784"/>
                </a:lnTo>
                <a:lnTo>
                  <a:pt x="5276443" y="1713484"/>
                </a:lnTo>
                <a:lnTo>
                  <a:pt x="5399138" y="1713484"/>
                </a:lnTo>
                <a:lnTo>
                  <a:pt x="5437149" y="1700784"/>
                </a:lnTo>
                <a:lnTo>
                  <a:pt x="5597690" y="1700784"/>
                </a:lnTo>
                <a:lnTo>
                  <a:pt x="5592178" y="1688084"/>
                </a:lnTo>
                <a:lnTo>
                  <a:pt x="5482310" y="1688084"/>
                </a:lnTo>
                <a:lnTo>
                  <a:pt x="5471896" y="1675384"/>
                </a:lnTo>
                <a:lnTo>
                  <a:pt x="5463654" y="1662684"/>
                </a:lnTo>
                <a:lnTo>
                  <a:pt x="5426087" y="1662684"/>
                </a:lnTo>
                <a:lnTo>
                  <a:pt x="5417604" y="1675384"/>
                </a:lnTo>
                <a:lnTo>
                  <a:pt x="5407101" y="1675384"/>
                </a:lnTo>
                <a:lnTo>
                  <a:pt x="5399354" y="1662684"/>
                </a:lnTo>
                <a:lnTo>
                  <a:pt x="5391937" y="1662684"/>
                </a:lnTo>
                <a:lnTo>
                  <a:pt x="5382412" y="1649984"/>
                </a:lnTo>
                <a:lnTo>
                  <a:pt x="5377231" y="1649984"/>
                </a:lnTo>
                <a:lnTo>
                  <a:pt x="5372062" y="1662684"/>
                </a:lnTo>
                <a:lnTo>
                  <a:pt x="5335829" y="1662684"/>
                </a:lnTo>
                <a:lnTo>
                  <a:pt x="5315077" y="1649984"/>
                </a:lnTo>
                <a:lnTo>
                  <a:pt x="5079149" y="1649984"/>
                </a:lnTo>
                <a:lnTo>
                  <a:pt x="5078285" y="1637284"/>
                </a:lnTo>
                <a:lnTo>
                  <a:pt x="5081905" y="1637284"/>
                </a:lnTo>
                <a:lnTo>
                  <a:pt x="5089690" y="1624584"/>
                </a:lnTo>
                <a:lnTo>
                  <a:pt x="5107787" y="1624584"/>
                </a:lnTo>
                <a:lnTo>
                  <a:pt x="5103736" y="1611884"/>
                </a:lnTo>
                <a:lnTo>
                  <a:pt x="5063274" y="1611884"/>
                </a:lnTo>
                <a:lnTo>
                  <a:pt x="5058791" y="1599184"/>
                </a:lnTo>
                <a:lnTo>
                  <a:pt x="5062245" y="1599184"/>
                </a:lnTo>
                <a:lnTo>
                  <a:pt x="5070691" y="1586484"/>
                </a:lnTo>
                <a:lnTo>
                  <a:pt x="5287251" y="1586484"/>
                </a:lnTo>
                <a:lnTo>
                  <a:pt x="5305564" y="1573784"/>
                </a:lnTo>
                <a:lnTo>
                  <a:pt x="5323929" y="1586484"/>
                </a:lnTo>
                <a:lnTo>
                  <a:pt x="5343461" y="1573784"/>
                </a:lnTo>
                <a:lnTo>
                  <a:pt x="5419522" y="1573784"/>
                </a:lnTo>
                <a:lnTo>
                  <a:pt x="5435879" y="1561084"/>
                </a:lnTo>
                <a:lnTo>
                  <a:pt x="5449659" y="1548384"/>
                </a:lnTo>
                <a:lnTo>
                  <a:pt x="5460035" y="1535684"/>
                </a:lnTo>
                <a:lnTo>
                  <a:pt x="5463832" y="1522984"/>
                </a:lnTo>
                <a:lnTo>
                  <a:pt x="5486425" y="1522984"/>
                </a:lnTo>
                <a:lnTo>
                  <a:pt x="5495569" y="1510284"/>
                </a:lnTo>
                <a:lnTo>
                  <a:pt x="5497982" y="1510284"/>
                </a:lnTo>
                <a:lnTo>
                  <a:pt x="5510568" y="1497584"/>
                </a:lnTo>
                <a:lnTo>
                  <a:pt x="5526621" y="1484884"/>
                </a:lnTo>
                <a:lnTo>
                  <a:pt x="5544998" y="1484884"/>
                </a:lnTo>
                <a:lnTo>
                  <a:pt x="5564568" y="1472184"/>
                </a:lnTo>
                <a:lnTo>
                  <a:pt x="5609882" y="1472184"/>
                </a:lnTo>
                <a:lnTo>
                  <a:pt x="5624258" y="1459484"/>
                </a:lnTo>
                <a:lnTo>
                  <a:pt x="5425706" y="1459484"/>
                </a:lnTo>
                <a:lnTo>
                  <a:pt x="5425706" y="1484884"/>
                </a:lnTo>
                <a:lnTo>
                  <a:pt x="5422608" y="1497584"/>
                </a:lnTo>
                <a:lnTo>
                  <a:pt x="5373433" y="1497584"/>
                </a:lnTo>
                <a:lnTo>
                  <a:pt x="5376024" y="1484884"/>
                </a:lnTo>
                <a:lnTo>
                  <a:pt x="5425706" y="1484884"/>
                </a:lnTo>
                <a:lnTo>
                  <a:pt x="5425706" y="1459484"/>
                </a:lnTo>
                <a:lnTo>
                  <a:pt x="5405691" y="1459484"/>
                </a:lnTo>
                <a:lnTo>
                  <a:pt x="5405691" y="1446784"/>
                </a:lnTo>
                <a:lnTo>
                  <a:pt x="5409666" y="1446784"/>
                </a:lnTo>
                <a:lnTo>
                  <a:pt x="5412943" y="1434084"/>
                </a:lnTo>
                <a:lnTo>
                  <a:pt x="5487695" y="1434084"/>
                </a:lnTo>
                <a:lnTo>
                  <a:pt x="5525186" y="1421384"/>
                </a:lnTo>
                <a:lnTo>
                  <a:pt x="5563362" y="1434084"/>
                </a:lnTo>
                <a:lnTo>
                  <a:pt x="5573712" y="1434084"/>
                </a:lnTo>
                <a:lnTo>
                  <a:pt x="5589130" y="1421384"/>
                </a:lnTo>
                <a:lnTo>
                  <a:pt x="5619712" y="1421384"/>
                </a:lnTo>
                <a:lnTo>
                  <a:pt x="5635129" y="1434084"/>
                </a:lnTo>
                <a:lnTo>
                  <a:pt x="5716968" y="1434084"/>
                </a:lnTo>
                <a:lnTo>
                  <a:pt x="5743460" y="1421384"/>
                </a:lnTo>
                <a:lnTo>
                  <a:pt x="5766092" y="1421384"/>
                </a:lnTo>
                <a:lnTo>
                  <a:pt x="5777763" y="1408684"/>
                </a:lnTo>
                <a:lnTo>
                  <a:pt x="5800903" y="1408684"/>
                </a:lnTo>
                <a:lnTo>
                  <a:pt x="5754027" y="1395984"/>
                </a:lnTo>
                <a:lnTo>
                  <a:pt x="5660352" y="1395984"/>
                </a:lnTo>
                <a:lnTo>
                  <a:pt x="5613514" y="1383284"/>
                </a:lnTo>
                <a:lnTo>
                  <a:pt x="5551640" y="1383284"/>
                </a:lnTo>
                <a:lnTo>
                  <a:pt x="5548871" y="1370584"/>
                </a:lnTo>
                <a:lnTo>
                  <a:pt x="5546636" y="1370584"/>
                </a:lnTo>
                <a:lnTo>
                  <a:pt x="5549392" y="1357884"/>
                </a:lnTo>
                <a:lnTo>
                  <a:pt x="5577167" y="1357884"/>
                </a:lnTo>
                <a:lnTo>
                  <a:pt x="5602871" y="1370584"/>
                </a:lnTo>
                <a:lnTo>
                  <a:pt x="5654789" y="1370584"/>
                </a:lnTo>
                <a:lnTo>
                  <a:pt x="5680494" y="1357884"/>
                </a:lnTo>
                <a:lnTo>
                  <a:pt x="5742635" y="1357884"/>
                </a:lnTo>
                <a:lnTo>
                  <a:pt x="5774029" y="1345184"/>
                </a:lnTo>
                <a:lnTo>
                  <a:pt x="5848680" y="1345184"/>
                </a:lnTo>
                <a:lnTo>
                  <a:pt x="5830582" y="1332484"/>
                </a:lnTo>
                <a:lnTo>
                  <a:pt x="5772264" y="1332484"/>
                </a:lnTo>
                <a:lnTo>
                  <a:pt x="5791060" y="1307084"/>
                </a:lnTo>
                <a:lnTo>
                  <a:pt x="5812434" y="1294384"/>
                </a:lnTo>
                <a:lnTo>
                  <a:pt x="5837009" y="1294384"/>
                </a:lnTo>
                <a:lnTo>
                  <a:pt x="5865419" y="1281684"/>
                </a:lnTo>
                <a:lnTo>
                  <a:pt x="5878309" y="1294384"/>
                </a:lnTo>
                <a:lnTo>
                  <a:pt x="5889079" y="1294384"/>
                </a:lnTo>
                <a:lnTo>
                  <a:pt x="5890425" y="1300302"/>
                </a:lnTo>
                <a:lnTo>
                  <a:pt x="5912688" y="1314297"/>
                </a:lnTo>
                <a:lnTo>
                  <a:pt x="5923267" y="1313040"/>
                </a:lnTo>
                <a:lnTo>
                  <a:pt x="5931674" y="1309712"/>
                </a:lnTo>
                <a:lnTo>
                  <a:pt x="5936627" y="1305280"/>
                </a:lnTo>
                <a:lnTo>
                  <a:pt x="5936831" y="1300695"/>
                </a:lnTo>
                <a:lnTo>
                  <a:pt x="5932348" y="1291056"/>
                </a:lnTo>
                <a:lnTo>
                  <a:pt x="5923381" y="1291958"/>
                </a:lnTo>
                <a:lnTo>
                  <a:pt x="5910097" y="1290472"/>
                </a:lnTo>
                <a:lnTo>
                  <a:pt x="5908141" y="1290472"/>
                </a:lnTo>
                <a:lnTo>
                  <a:pt x="5916993" y="1281684"/>
                </a:lnTo>
                <a:lnTo>
                  <a:pt x="6020447" y="1281684"/>
                </a:lnTo>
                <a:lnTo>
                  <a:pt x="6027915" y="1268984"/>
                </a:lnTo>
                <a:lnTo>
                  <a:pt x="6032106" y="1256284"/>
                </a:lnTo>
                <a:lnTo>
                  <a:pt x="6050686" y="1256284"/>
                </a:lnTo>
                <a:lnTo>
                  <a:pt x="6063272" y="1268984"/>
                </a:lnTo>
                <a:lnTo>
                  <a:pt x="6089015" y="1268984"/>
                </a:lnTo>
                <a:lnTo>
                  <a:pt x="6101397" y="1256284"/>
                </a:lnTo>
                <a:lnTo>
                  <a:pt x="6223749" y="1256284"/>
                </a:lnTo>
                <a:lnTo>
                  <a:pt x="6274701" y="1243584"/>
                </a:lnTo>
                <a:lnTo>
                  <a:pt x="6329756" y="1243584"/>
                </a:lnTo>
                <a:lnTo>
                  <a:pt x="6315240" y="1230884"/>
                </a:lnTo>
                <a:lnTo>
                  <a:pt x="6258814" y="1230884"/>
                </a:lnTo>
                <a:lnTo>
                  <a:pt x="6246304" y="1218184"/>
                </a:lnTo>
                <a:lnTo>
                  <a:pt x="6221806" y="1218184"/>
                </a:lnTo>
                <a:lnTo>
                  <a:pt x="6203569" y="1230884"/>
                </a:lnTo>
                <a:lnTo>
                  <a:pt x="5934405" y="1230884"/>
                </a:lnTo>
                <a:lnTo>
                  <a:pt x="5917450" y="1218184"/>
                </a:lnTo>
                <a:lnTo>
                  <a:pt x="5903379" y="1205484"/>
                </a:lnTo>
                <a:lnTo>
                  <a:pt x="5894400" y="1192784"/>
                </a:lnTo>
                <a:lnTo>
                  <a:pt x="5893359" y="1192784"/>
                </a:lnTo>
                <a:lnTo>
                  <a:pt x="5882144" y="1180084"/>
                </a:lnTo>
                <a:lnTo>
                  <a:pt x="5869216" y="1180084"/>
                </a:lnTo>
                <a:lnTo>
                  <a:pt x="5874042" y="1167384"/>
                </a:lnTo>
                <a:lnTo>
                  <a:pt x="6022568" y="1167384"/>
                </a:lnTo>
                <a:lnTo>
                  <a:pt x="6044666" y="1154684"/>
                </a:lnTo>
                <a:lnTo>
                  <a:pt x="6087605" y="1154684"/>
                </a:lnTo>
                <a:lnTo>
                  <a:pt x="6090361" y="1141984"/>
                </a:lnTo>
                <a:lnTo>
                  <a:pt x="6088469" y="1141984"/>
                </a:lnTo>
                <a:lnTo>
                  <a:pt x="6085357" y="1129284"/>
                </a:lnTo>
                <a:lnTo>
                  <a:pt x="5929414" y="1129284"/>
                </a:lnTo>
                <a:lnTo>
                  <a:pt x="5877217" y="1116584"/>
                </a:lnTo>
                <a:lnTo>
                  <a:pt x="5827204" y="1116584"/>
                </a:lnTo>
                <a:lnTo>
                  <a:pt x="5832970" y="1103884"/>
                </a:lnTo>
                <a:lnTo>
                  <a:pt x="5797613" y="1103884"/>
                </a:lnTo>
                <a:lnTo>
                  <a:pt x="5785205" y="1091184"/>
                </a:lnTo>
                <a:lnTo>
                  <a:pt x="5873013" y="1091184"/>
                </a:lnTo>
                <a:lnTo>
                  <a:pt x="5885942" y="1078484"/>
                </a:lnTo>
                <a:lnTo>
                  <a:pt x="5891123" y="1078484"/>
                </a:lnTo>
                <a:lnTo>
                  <a:pt x="5896470" y="1091184"/>
                </a:lnTo>
                <a:lnTo>
                  <a:pt x="6005830" y="1091184"/>
                </a:lnTo>
                <a:lnTo>
                  <a:pt x="6014771" y="1078484"/>
                </a:lnTo>
                <a:lnTo>
                  <a:pt x="6030823" y="1078484"/>
                </a:lnTo>
                <a:lnTo>
                  <a:pt x="6037224" y="1065784"/>
                </a:lnTo>
                <a:lnTo>
                  <a:pt x="5789866" y="1065784"/>
                </a:lnTo>
                <a:lnTo>
                  <a:pt x="5751741" y="1055801"/>
                </a:lnTo>
                <a:lnTo>
                  <a:pt x="5751741" y="1167384"/>
                </a:lnTo>
                <a:lnTo>
                  <a:pt x="5751042" y="1180084"/>
                </a:lnTo>
                <a:lnTo>
                  <a:pt x="5747601" y="1167384"/>
                </a:lnTo>
                <a:lnTo>
                  <a:pt x="5751741" y="1167384"/>
                </a:lnTo>
                <a:lnTo>
                  <a:pt x="5751741" y="1055801"/>
                </a:lnTo>
                <a:lnTo>
                  <a:pt x="5741390" y="1053084"/>
                </a:lnTo>
                <a:lnTo>
                  <a:pt x="5725388" y="1053084"/>
                </a:lnTo>
                <a:lnTo>
                  <a:pt x="5725388" y="1294384"/>
                </a:lnTo>
                <a:lnTo>
                  <a:pt x="5718124" y="1307084"/>
                </a:lnTo>
                <a:lnTo>
                  <a:pt x="5703087" y="1307084"/>
                </a:lnTo>
                <a:lnTo>
                  <a:pt x="5696496" y="1319784"/>
                </a:lnTo>
                <a:lnTo>
                  <a:pt x="5689663" y="1319784"/>
                </a:lnTo>
                <a:lnTo>
                  <a:pt x="5682589" y="1332484"/>
                </a:lnTo>
                <a:lnTo>
                  <a:pt x="5656859" y="1332484"/>
                </a:lnTo>
                <a:lnTo>
                  <a:pt x="5658764" y="1319784"/>
                </a:lnTo>
                <a:lnTo>
                  <a:pt x="5662384" y="1319784"/>
                </a:lnTo>
                <a:lnTo>
                  <a:pt x="5676519" y="1307084"/>
                </a:lnTo>
                <a:lnTo>
                  <a:pt x="5691949" y="1294384"/>
                </a:lnTo>
                <a:lnTo>
                  <a:pt x="5725388" y="1294384"/>
                </a:lnTo>
                <a:lnTo>
                  <a:pt x="5725388" y="1053084"/>
                </a:lnTo>
                <a:lnTo>
                  <a:pt x="5692902" y="1053084"/>
                </a:lnTo>
                <a:lnTo>
                  <a:pt x="5661342" y="1061389"/>
                </a:lnTo>
                <a:lnTo>
                  <a:pt x="5661342" y="1091184"/>
                </a:lnTo>
                <a:lnTo>
                  <a:pt x="5659272" y="1103884"/>
                </a:lnTo>
                <a:lnTo>
                  <a:pt x="5639689" y="1103884"/>
                </a:lnTo>
                <a:lnTo>
                  <a:pt x="5636336" y="1101280"/>
                </a:lnTo>
                <a:lnTo>
                  <a:pt x="5636336" y="1294384"/>
                </a:lnTo>
                <a:lnTo>
                  <a:pt x="5620639" y="1294384"/>
                </a:lnTo>
                <a:lnTo>
                  <a:pt x="5614251" y="1294384"/>
                </a:lnTo>
                <a:lnTo>
                  <a:pt x="5613730" y="1281684"/>
                </a:lnTo>
                <a:lnTo>
                  <a:pt x="5620639" y="1294384"/>
                </a:lnTo>
                <a:lnTo>
                  <a:pt x="5624601" y="1281684"/>
                </a:lnTo>
                <a:lnTo>
                  <a:pt x="5635637" y="1281684"/>
                </a:lnTo>
                <a:lnTo>
                  <a:pt x="5636336" y="1294384"/>
                </a:lnTo>
                <a:lnTo>
                  <a:pt x="5636336" y="1101280"/>
                </a:lnTo>
                <a:lnTo>
                  <a:pt x="5623369" y="1091184"/>
                </a:lnTo>
                <a:lnTo>
                  <a:pt x="5607799" y="1091184"/>
                </a:lnTo>
                <a:lnTo>
                  <a:pt x="5593385" y="1078484"/>
                </a:lnTo>
                <a:lnTo>
                  <a:pt x="5658066" y="1078484"/>
                </a:lnTo>
                <a:lnTo>
                  <a:pt x="5660656" y="1091184"/>
                </a:lnTo>
                <a:lnTo>
                  <a:pt x="5661342" y="1091184"/>
                </a:lnTo>
                <a:lnTo>
                  <a:pt x="5661342" y="1061389"/>
                </a:lnTo>
                <a:lnTo>
                  <a:pt x="5644616" y="1065784"/>
                </a:lnTo>
                <a:lnTo>
                  <a:pt x="5611152" y="1065784"/>
                </a:lnTo>
                <a:lnTo>
                  <a:pt x="5606491" y="1053084"/>
                </a:lnTo>
                <a:lnTo>
                  <a:pt x="5607697" y="1053084"/>
                </a:lnTo>
                <a:lnTo>
                  <a:pt x="5609425" y="1040384"/>
                </a:lnTo>
                <a:lnTo>
                  <a:pt x="5617184" y="1040384"/>
                </a:lnTo>
                <a:lnTo>
                  <a:pt x="5628627" y="1027684"/>
                </a:lnTo>
                <a:lnTo>
                  <a:pt x="5640108" y="1027684"/>
                </a:lnTo>
                <a:lnTo>
                  <a:pt x="5651563" y="1040384"/>
                </a:lnTo>
                <a:lnTo>
                  <a:pt x="5733796" y="1040384"/>
                </a:lnTo>
                <a:lnTo>
                  <a:pt x="5756402" y="1027684"/>
                </a:lnTo>
                <a:lnTo>
                  <a:pt x="5868378" y="1027684"/>
                </a:lnTo>
                <a:lnTo>
                  <a:pt x="5882322" y="1014984"/>
                </a:lnTo>
                <a:lnTo>
                  <a:pt x="5891123" y="1014984"/>
                </a:lnTo>
                <a:lnTo>
                  <a:pt x="5896292" y="1002284"/>
                </a:lnTo>
                <a:lnTo>
                  <a:pt x="6239573" y="1002284"/>
                </a:lnTo>
                <a:lnTo>
                  <a:pt x="6149352" y="989584"/>
                </a:lnTo>
                <a:lnTo>
                  <a:pt x="6158154" y="989584"/>
                </a:lnTo>
                <a:lnTo>
                  <a:pt x="6162116" y="976884"/>
                </a:lnTo>
                <a:lnTo>
                  <a:pt x="6172466" y="976884"/>
                </a:lnTo>
                <a:lnTo>
                  <a:pt x="6167120" y="964184"/>
                </a:lnTo>
                <a:lnTo>
                  <a:pt x="6144907" y="964184"/>
                </a:lnTo>
                <a:lnTo>
                  <a:pt x="6127864" y="951484"/>
                </a:lnTo>
                <a:lnTo>
                  <a:pt x="6110249" y="951484"/>
                </a:lnTo>
                <a:lnTo>
                  <a:pt x="6091567" y="964184"/>
                </a:lnTo>
                <a:lnTo>
                  <a:pt x="6080544" y="964184"/>
                </a:lnTo>
                <a:lnTo>
                  <a:pt x="6070028" y="951484"/>
                </a:lnTo>
                <a:lnTo>
                  <a:pt x="6060059" y="951484"/>
                </a:lnTo>
                <a:lnTo>
                  <a:pt x="6050686" y="938784"/>
                </a:lnTo>
                <a:lnTo>
                  <a:pt x="6047930" y="938784"/>
                </a:lnTo>
                <a:lnTo>
                  <a:pt x="6053061" y="926084"/>
                </a:lnTo>
                <a:lnTo>
                  <a:pt x="6062650" y="913384"/>
                </a:lnTo>
                <a:lnTo>
                  <a:pt x="6073368" y="900684"/>
                </a:lnTo>
                <a:lnTo>
                  <a:pt x="6081903" y="900684"/>
                </a:lnTo>
                <a:lnTo>
                  <a:pt x="6094514" y="913384"/>
                </a:lnTo>
                <a:lnTo>
                  <a:pt x="6118415" y="913384"/>
                </a:lnTo>
                <a:lnTo>
                  <a:pt x="6130722" y="900684"/>
                </a:lnTo>
                <a:lnTo>
                  <a:pt x="6189815" y="900684"/>
                </a:lnTo>
                <a:lnTo>
                  <a:pt x="6208179" y="913384"/>
                </a:lnTo>
                <a:lnTo>
                  <a:pt x="6296596" y="913384"/>
                </a:lnTo>
                <a:lnTo>
                  <a:pt x="6325476" y="900684"/>
                </a:lnTo>
                <a:lnTo>
                  <a:pt x="6296355" y="900684"/>
                </a:lnTo>
                <a:lnTo>
                  <a:pt x="6266789" y="887984"/>
                </a:lnTo>
                <a:lnTo>
                  <a:pt x="6034468" y="887984"/>
                </a:lnTo>
                <a:lnTo>
                  <a:pt x="6013081" y="882345"/>
                </a:lnTo>
                <a:lnTo>
                  <a:pt x="6013081" y="951484"/>
                </a:lnTo>
                <a:lnTo>
                  <a:pt x="6008763" y="951484"/>
                </a:lnTo>
                <a:lnTo>
                  <a:pt x="6011532" y="938784"/>
                </a:lnTo>
                <a:lnTo>
                  <a:pt x="6013081" y="951484"/>
                </a:lnTo>
                <a:lnTo>
                  <a:pt x="6013081" y="882345"/>
                </a:lnTo>
                <a:lnTo>
                  <a:pt x="5986348" y="875284"/>
                </a:lnTo>
                <a:lnTo>
                  <a:pt x="5959259" y="875284"/>
                </a:lnTo>
                <a:lnTo>
                  <a:pt x="5959259" y="938784"/>
                </a:lnTo>
                <a:lnTo>
                  <a:pt x="5953950" y="938784"/>
                </a:lnTo>
                <a:lnTo>
                  <a:pt x="5946838" y="951484"/>
                </a:lnTo>
                <a:lnTo>
                  <a:pt x="5928385" y="951484"/>
                </a:lnTo>
                <a:lnTo>
                  <a:pt x="5924931" y="938784"/>
                </a:lnTo>
                <a:lnTo>
                  <a:pt x="5930455" y="938784"/>
                </a:lnTo>
                <a:lnTo>
                  <a:pt x="5938215" y="926084"/>
                </a:lnTo>
                <a:lnTo>
                  <a:pt x="5958916" y="926084"/>
                </a:lnTo>
                <a:lnTo>
                  <a:pt x="5959259" y="938784"/>
                </a:lnTo>
                <a:lnTo>
                  <a:pt x="5959259" y="875284"/>
                </a:lnTo>
                <a:lnTo>
                  <a:pt x="5753049" y="875284"/>
                </a:lnTo>
                <a:lnTo>
                  <a:pt x="5740349" y="862584"/>
                </a:lnTo>
                <a:lnTo>
                  <a:pt x="5752554" y="849884"/>
                </a:lnTo>
                <a:lnTo>
                  <a:pt x="5834710" y="849884"/>
                </a:lnTo>
                <a:lnTo>
                  <a:pt x="5876620" y="862584"/>
                </a:lnTo>
                <a:lnTo>
                  <a:pt x="6011011" y="862584"/>
                </a:lnTo>
                <a:lnTo>
                  <a:pt x="5976239" y="849884"/>
                </a:lnTo>
                <a:lnTo>
                  <a:pt x="5943130" y="837184"/>
                </a:lnTo>
                <a:lnTo>
                  <a:pt x="5880430" y="837184"/>
                </a:lnTo>
                <a:lnTo>
                  <a:pt x="5900801" y="824484"/>
                </a:lnTo>
                <a:lnTo>
                  <a:pt x="6027128" y="824484"/>
                </a:lnTo>
                <a:lnTo>
                  <a:pt x="6040869" y="811784"/>
                </a:lnTo>
                <a:lnTo>
                  <a:pt x="6054649" y="824484"/>
                </a:lnTo>
                <a:lnTo>
                  <a:pt x="6084836" y="824484"/>
                </a:lnTo>
                <a:lnTo>
                  <a:pt x="6090640" y="811784"/>
                </a:lnTo>
                <a:lnTo>
                  <a:pt x="6099530" y="799084"/>
                </a:lnTo>
                <a:lnTo>
                  <a:pt x="6342316" y="799084"/>
                </a:lnTo>
                <a:lnTo>
                  <a:pt x="6348946" y="786384"/>
                </a:lnTo>
                <a:close/>
              </a:path>
              <a:path w="6361430" h="2112009">
                <a:moveTo>
                  <a:pt x="6361189" y="975677"/>
                </a:moveTo>
                <a:lnTo>
                  <a:pt x="6335306" y="963676"/>
                </a:lnTo>
                <a:lnTo>
                  <a:pt x="6309893" y="960196"/>
                </a:lnTo>
                <a:lnTo>
                  <a:pt x="6260274" y="961301"/>
                </a:lnTo>
                <a:lnTo>
                  <a:pt x="6254407" y="960907"/>
                </a:lnTo>
                <a:lnTo>
                  <a:pt x="6245618" y="959243"/>
                </a:lnTo>
                <a:lnTo>
                  <a:pt x="6247333" y="969645"/>
                </a:lnTo>
                <a:lnTo>
                  <a:pt x="6248197" y="972477"/>
                </a:lnTo>
                <a:lnTo>
                  <a:pt x="6255956" y="975677"/>
                </a:lnTo>
                <a:lnTo>
                  <a:pt x="6260274" y="975677"/>
                </a:lnTo>
                <a:lnTo>
                  <a:pt x="6285509" y="976972"/>
                </a:lnTo>
                <a:lnTo>
                  <a:pt x="6310731" y="977404"/>
                </a:lnTo>
                <a:lnTo>
                  <a:pt x="6335966" y="976972"/>
                </a:lnTo>
                <a:lnTo>
                  <a:pt x="6361189" y="975677"/>
                </a:lnTo>
                <a:close/>
              </a:path>
            </a:pathLst>
          </a:custGeom>
          <a:solidFill>
            <a:srgbClr val="7CACCE"/>
          </a:solidFill>
        </p:spPr>
        <p:txBody>
          <a:bodyPr wrap="square" lIns="0" tIns="0" rIns="0" bIns="0" rtlCol="0"/>
          <a:lstStyle/>
          <a:p>
            <a:endParaRPr sz="144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A46FF1B-B22F-BEE1-54AE-CF65200C83D0}"/>
              </a:ext>
            </a:extLst>
          </p:cNvPr>
          <p:cNvSpPr/>
          <p:nvPr/>
        </p:nvSpPr>
        <p:spPr>
          <a:xfrm>
            <a:off x="765453" y="1268583"/>
            <a:ext cx="130994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FDEBBAE-1BAB-AE27-8C63-387D8E7ADE8D}"/>
              </a:ext>
            </a:extLst>
          </p:cNvPr>
          <p:cNvSpPr/>
          <p:nvPr/>
        </p:nvSpPr>
        <p:spPr>
          <a:xfrm>
            <a:off x="1014651" y="2430661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F2E04EF-438B-B5B9-26C5-A87208B44437}"/>
              </a:ext>
            </a:extLst>
          </p:cNvPr>
          <p:cNvSpPr/>
          <p:nvPr/>
        </p:nvSpPr>
        <p:spPr>
          <a:xfrm>
            <a:off x="1014651" y="2903577"/>
            <a:ext cx="594193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47E9F79-668D-D90B-60FF-39B1D953607B}"/>
              </a:ext>
            </a:extLst>
          </p:cNvPr>
          <p:cNvSpPr/>
          <p:nvPr/>
        </p:nvSpPr>
        <p:spPr>
          <a:xfrm>
            <a:off x="7673697" y="2430661"/>
            <a:ext cx="2927033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6E077D7-3EEB-5397-67B1-E6D69EA47B6C}"/>
              </a:ext>
            </a:extLst>
          </p:cNvPr>
          <p:cNvSpPr/>
          <p:nvPr/>
        </p:nvSpPr>
        <p:spPr>
          <a:xfrm>
            <a:off x="7673697" y="2903577"/>
            <a:ext cx="594205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00501BAD-5F83-CC89-1C00-0593B29FBA9C}"/>
              </a:ext>
            </a:extLst>
          </p:cNvPr>
          <p:cNvSpPr/>
          <p:nvPr/>
        </p:nvSpPr>
        <p:spPr>
          <a:xfrm>
            <a:off x="1014651" y="432054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467A1641-2252-63F0-399E-EBFA5E63FB0A}"/>
              </a:ext>
            </a:extLst>
          </p:cNvPr>
          <p:cNvSpPr/>
          <p:nvPr/>
        </p:nvSpPr>
        <p:spPr>
          <a:xfrm>
            <a:off x="1014651" y="4793456"/>
            <a:ext cx="594193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6656FB5-5F07-EB71-D1C6-66B4CDE285E7}"/>
              </a:ext>
            </a:extLst>
          </p:cNvPr>
          <p:cNvSpPr/>
          <p:nvPr/>
        </p:nvSpPr>
        <p:spPr>
          <a:xfrm>
            <a:off x="7673697" y="432054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CC26A8E7-95B4-D20D-DFC7-08BCA3C1144D}"/>
              </a:ext>
            </a:extLst>
          </p:cNvPr>
          <p:cNvSpPr/>
          <p:nvPr/>
        </p:nvSpPr>
        <p:spPr>
          <a:xfrm>
            <a:off x="7673697" y="4793456"/>
            <a:ext cx="594205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79A09A70-BDED-5141-E0FD-DC12C8570690}"/>
              </a:ext>
            </a:extLst>
          </p:cNvPr>
          <p:cNvSpPr/>
          <p:nvPr/>
        </p:nvSpPr>
        <p:spPr>
          <a:xfrm>
            <a:off x="1014651" y="6210419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921C4E0-4100-5A16-693C-3E49C77403A1}"/>
              </a:ext>
            </a:extLst>
          </p:cNvPr>
          <p:cNvSpPr/>
          <p:nvPr/>
        </p:nvSpPr>
        <p:spPr>
          <a:xfrm>
            <a:off x="1014651" y="6683335"/>
            <a:ext cx="594193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33D999C2-C9ED-C739-4E29-CBEFA40D0A67}"/>
              </a:ext>
            </a:extLst>
          </p:cNvPr>
          <p:cNvSpPr/>
          <p:nvPr/>
        </p:nvSpPr>
        <p:spPr>
          <a:xfrm>
            <a:off x="7673697" y="6210419"/>
            <a:ext cx="274605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8BF6955-ADE7-0742-0227-50D2E227C291}"/>
              </a:ext>
            </a:extLst>
          </p:cNvPr>
          <p:cNvSpPr/>
          <p:nvPr/>
        </p:nvSpPr>
        <p:spPr>
          <a:xfrm>
            <a:off x="7673697" y="6683335"/>
            <a:ext cx="594205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8D6AB5AD-24FC-9398-A8F4-FB860C2FE440}"/>
              </a:ext>
            </a:extLst>
          </p:cNvPr>
          <p:cNvSpPr/>
          <p:nvPr/>
        </p:nvSpPr>
        <p:spPr>
          <a:xfrm>
            <a:off x="592044" y="276614"/>
            <a:ext cx="90767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Wingdings" panose="05000000000000000000" pitchFamily="2" charset="2"/>
              <a:buChar char="v"/>
            </a:pPr>
            <a:r>
              <a:rPr lang="en-US" sz="4300" b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A88E9D-3713-4E2D-E600-5B6AE0E6968C}"/>
              </a:ext>
            </a:extLst>
          </p:cNvPr>
          <p:cNvSpPr txBox="1"/>
          <p:nvPr/>
        </p:nvSpPr>
        <p:spPr>
          <a:xfrm>
            <a:off x="3557239" y="2791800"/>
            <a:ext cx="775009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It was a truly wonderful experience working on this AI-based deep learning project from start to finish. Throughout the development of the </a:t>
            </a:r>
            <a:r>
              <a:rPr lang="en-US" sz="2000" i="1" dirty="0"/>
              <a:t>DeepVision Crowd Monitor</a:t>
            </a:r>
            <a:r>
              <a:rPr lang="en-US" sz="2000" dirty="0"/>
              <a:t>, I gained hands-on knowledge of modern computer vision techniques, density-estimation models, real-time video analytics, and deployment-ready deep learning pipelines. Each stage—dataset preparation, model training, integration, dashboard development, and alert automation—provided valuable insights and strengthened my understanding of how AI systems operate in real-world environments. Completing this project not only enhanced my technical skills but also boosted my confidence in building practical, impactful solutions that contribute to public safety and intelligent monitoring applications.</a:t>
            </a:r>
            <a:endParaRPr lang="en-US" sz="2000" dirty="0">
              <a:solidFill>
                <a:schemeClr val="bg1"/>
              </a:solidFill>
              <a:latin typeface="Instrument Sa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75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83939-6051-AF2E-490F-3A10A90B2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>
            <a:extLst>
              <a:ext uri="{FF2B5EF4-FFF2-40B4-BE49-F238E27FC236}">
                <a16:creationId xmlns:a16="http://schemas.microsoft.com/office/drawing/2014/main" id="{933C38B8-0F0F-BD85-515C-6566D2B18EF4}"/>
              </a:ext>
            </a:extLst>
          </p:cNvPr>
          <p:cNvSpPr/>
          <p:nvPr/>
        </p:nvSpPr>
        <p:spPr>
          <a:xfrm>
            <a:off x="11098166" y="5868907"/>
            <a:ext cx="2905714" cy="1903494"/>
          </a:xfrm>
          <a:custGeom>
            <a:avLst/>
            <a:gdLst/>
            <a:ahLst/>
            <a:cxnLst/>
            <a:rect l="l" t="t" r="r" b="b"/>
            <a:pathLst>
              <a:path w="3972559" h="3077845">
                <a:moveTo>
                  <a:pt x="19075" y="731164"/>
                </a:moveTo>
                <a:lnTo>
                  <a:pt x="17018" y="731367"/>
                </a:lnTo>
                <a:lnTo>
                  <a:pt x="17995" y="734745"/>
                </a:lnTo>
                <a:lnTo>
                  <a:pt x="19075" y="731164"/>
                </a:lnTo>
                <a:close/>
              </a:path>
              <a:path w="3972559" h="3077845">
                <a:moveTo>
                  <a:pt x="49237" y="1057376"/>
                </a:moveTo>
                <a:lnTo>
                  <a:pt x="48907" y="1052918"/>
                </a:lnTo>
                <a:lnTo>
                  <a:pt x="47726" y="1049045"/>
                </a:lnTo>
                <a:lnTo>
                  <a:pt x="45999" y="1047089"/>
                </a:lnTo>
                <a:lnTo>
                  <a:pt x="41262" y="1044841"/>
                </a:lnTo>
                <a:lnTo>
                  <a:pt x="38455" y="1051394"/>
                </a:lnTo>
                <a:lnTo>
                  <a:pt x="36957" y="1061300"/>
                </a:lnTo>
                <a:lnTo>
                  <a:pt x="38138" y="1064679"/>
                </a:lnTo>
                <a:lnTo>
                  <a:pt x="39103" y="1070102"/>
                </a:lnTo>
                <a:lnTo>
                  <a:pt x="40513" y="1070851"/>
                </a:lnTo>
                <a:lnTo>
                  <a:pt x="45034" y="1073111"/>
                </a:lnTo>
                <a:lnTo>
                  <a:pt x="48590" y="1069530"/>
                </a:lnTo>
                <a:lnTo>
                  <a:pt x="49237" y="1057376"/>
                </a:lnTo>
                <a:close/>
              </a:path>
              <a:path w="3972559" h="3077845">
                <a:moveTo>
                  <a:pt x="72174" y="1397990"/>
                </a:moveTo>
                <a:lnTo>
                  <a:pt x="66687" y="1400416"/>
                </a:lnTo>
                <a:lnTo>
                  <a:pt x="63017" y="1401000"/>
                </a:lnTo>
                <a:lnTo>
                  <a:pt x="32042" y="1399400"/>
                </a:lnTo>
                <a:lnTo>
                  <a:pt x="16167" y="1404467"/>
                </a:lnTo>
                <a:lnTo>
                  <a:pt x="0" y="1421955"/>
                </a:lnTo>
                <a:lnTo>
                  <a:pt x="15760" y="1423847"/>
                </a:lnTo>
                <a:lnTo>
                  <a:pt x="31508" y="1424470"/>
                </a:lnTo>
                <a:lnTo>
                  <a:pt x="47269" y="1423847"/>
                </a:lnTo>
                <a:lnTo>
                  <a:pt x="63017" y="1421955"/>
                </a:lnTo>
                <a:lnTo>
                  <a:pt x="65709" y="1421955"/>
                </a:lnTo>
                <a:lnTo>
                  <a:pt x="70561" y="1417281"/>
                </a:lnTo>
                <a:lnTo>
                  <a:pt x="71094" y="1413154"/>
                </a:lnTo>
                <a:lnTo>
                  <a:pt x="72174" y="1397990"/>
                </a:lnTo>
                <a:close/>
              </a:path>
              <a:path w="3972559" h="3077845">
                <a:moveTo>
                  <a:pt x="84772" y="839152"/>
                </a:moveTo>
                <a:lnTo>
                  <a:pt x="82626" y="837679"/>
                </a:lnTo>
                <a:lnTo>
                  <a:pt x="82943" y="841781"/>
                </a:lnTo>
                <a:lnTo>
                  <a:pt x="84772" y="839152"/>
                </a:lnTo>
                <a:close/>
              </a:path>
              <a:path w="3972559" h="3077845">
                <a:moveTo>
                  <a:pt x="86283" y="582079"/>
                </a:moveTo>
                <a:lnTo>
                  <a:pt x="85636" y="580580"/>
                </a:lnTo>
                <a:lnTo>
                  <a:pt x="84886" y="579323"/>
                </a:lnTo>
                <a:lnTo>
                  <a:pt x="84023" y="578573"/>
                </a:lnTo>
                <a:lnTo>
                  <a:pt x="81762" y="578573"/>
                </a:lnTo>
                <a:lnTo>
                  <a:pt x="80581" y="580834"/>
                </a:lnTo>
                <a:lnTo>
                  <a:pt x="81013" y="586130"/>
                </a:lnTo>
                <a:lnTo>
                  <a:pt x="81229" y="587629"/>
                </a:lnTo>
                <a:lnTo>
                  <a:pt x="82410" y="588556"/>
                </a:lnTo>
                <a:lnTo>
                  <a:pt x="83159" y="589889"/>
                </a:lnTo>
                <a:lnTo>
                  <a:pt x="86283" y="582079"/>
                </a:lnTo>
                <a:close/>
              </a:path>
              <a:path w="3972559" h="3077845">
                <a:moveTo>
                  <a:pt x="89738" y="718832"/>
                </a:moveTo>
                <a:lnTo>
                  <a:pt x="89306" y="717511"/>
                </a:lnTo>
                <a:lnTo>
                  <a:pt x="86283" y="710222"/>
                </a:lnTo>
                <a:lnTo>
                  <a:pt x="81546" y="708825"/>
                </a:lnTo>
                <a:lnTo>
                  <a:pt x="77889" y="714159"/>
                </a:lnTo>
                <a:lnTo>
                  <a:pt x="76047" y="715429"/>
                </a:lnTo>
                <a:lnTo>
                  <a:pt x="75082" y="719937"/>
                </a:lnTo>
                <a:lnTo>
                  <a:pt x="75628" y="724179"/>
                </a:lnTo>
                <a:lnTo>
                  <a:pt x="75946" y="726109"/>
                </a:lnTo>
                <a:lnTo>
                  <a:pt x="78536" y="733767"/>
                </a:lnTo>
                <a:lnTo>
                  <a:pt x="83159" y="735241"/>
                </a:lnTo>
                <a:lnTo>
                  <a:pt x="86499" y="729437"/>
                </a:lnTo>
                <a:lnTo>
                  <a:pt x="86614" y="729157"/>
                </a:lnTo>
                <a:lnTo>
                  <a:pt x="86829" y="728865"/>
                </a:lnTo>
                <a:lnTo>
                  <a:pt x="86931" y="728560"/>
                </a:lnTo>
                <a:lnTo>
                  <a:pt x="88226" y="726490"/>
                </a:lnTo>
                <a:lnTo>
                  <a:pt x="89738" y="718832"/>
                </a:lnTo>
                <a:close/>
              </a:path>
              <a:path w="3972559" h="3077845">
                <a:moveTo>
                  <a:pt x="92430" y="774407"/>
                </a:moveTo>
                <a:lnTo>
                  <a:pt x="92100" y="771613"/>
                </a:lnTo>
                <a:lnTo>
                  <a:pt x="91452" y="765289"/>
                </a:lnTo>
                <a:lnTo>
                  <a:pt x="88658" y="761428"/>
                </a:lnTo>
                <a:lnTo>
                  <a:pt x="85420" y="763308"/>
                </a:lnTo>
                <a:lnTo>
                  <a:pt x="84886" y="763803"/>
                </a:lnTo>
                <a:lnTo>
                  <a:pt x="82842" y="766914"/>
                </a:lnTo>
                <a:lnTo>
                  <a:pt x="82080" y="771791"/>
                </a:lnTo>
                <a:lnTo>
                  <a:pt x="81013" y="775538"/>
                </a:lnTo>
                <a:lnTo>
                  <a:pt x="82194" y="782294"/>
                </a:lnTo>
                <a:lnTo>
                  <a:pt x="85420" y="785698"/>
                </a:lnTo>
                <a:lnTo>
                  <a:pt x="88328" y="783120"/>
                </a:lnTo>
                <a:lnTo>
                  <a:pt x="88658" y="782891"/>
                </a:lnTo>
                <a:lnTo>
                  <a:pt x="89090" y="782269"/>
                </a:lnTo>
                <a:lnTo>
                  <a:pt x="90601" y="780961"/>
                </a:lnTo>
                <a:lnTo>
                  <a:pt x="92430" y="774407"/>
                </a:lnTo>
                <a:close/>
              </a:path>
              <a:path w="3972559" h="3077845">
                <a:moveTo>
                  <a:pt x="94361" y="967917"/>
                </a:moveTo>
                <a:lnTo>
                  <a:pt x="93827" y="963993"/>
                </a:lnTo>
                <a:lnTo>
                  <a:pt x="91567" y="961364"/>
                </a:lnTo>
                <a:lnTo>
                  <a:pt x="86499" y="966254"/>
                </a:lnTo>
                <a:lnTo>
                  <a:pt x="87693" y="969619"/>
                </a:lnTo>
                <a:lnTo>
                  <a:pt x="88874" y="972756"/>
                </a:lnTo>
                <a:lnTo>
                  <a:pt x="90271" y="975601"/>
                </a:lnTo>
                <a:lnTo>
                  <a:pt x="92214" y="974280"/>
                </a:lnTo>
                <a:lnTo>
                  <a:pt x="92748" y="972604"/>
                </a:lnTo>
                <a:lnTo>
                  <a:pt x="94361" y="967917"/>
                </a:lnTo>
                <a:close/>
              </a:path>
              <a:path w="3972559" h="3077845">
                <a:moveTo>
                  <a:pt x="99110" y="858989"/>
                </a:moveTo>
                <a:lnTo>
                  <a:pt x="94475" y="866292"/>
                </a:lnTo>
                <a:lnTo>
                  <a:pt x="92532" y="862368"/>
                </a:lnTo>
                <a:lnTo>
                  <a:pt x="90055" y="863866"/>
                </a:lnTo>
                <a:lnTo>
                  <a:pt x="86182" y="864984"/>
                </a:lnTo>
                <a:lnTo>
                  <a:pt x="86182" y="878103"/>
                </a:lnTo>
                <a:lnTo>
                  <a:pt x="90271" y="873417"/>
                </a:lnTo>
                <a:lnTo>
                  <a:pt x="95224" y="874166"/>
                </a:lnTo>
                <a:lnTo>
                  <a:pt x="98679" y="871918"/>
                </a:lnTo>
                <a:lnTo>
                  <a:pt x="98679" y="870597"/>
                </a:lnTo>
                <a:lnTo>
                  <a:pt x="99110" y="858989"/>
                </a:lnTo>
                <a:close/>
              </a:path>
              <a:path w="3972559" h="3077845">
                <a:moveTo>
                  <a:pt x="119570" y="1751698"/>
                </a:moveTo>
                <a:lnTo>
                  <a:pt x="117843" y="1751698"/>
                </a:lnTo>
                <a:lnTo>
                  <a:pt x="116014" y="1750593"/>
                </a:lnTo>
                <a:lnTo>
                  <a:pt x="113969" y="1750593"/>
                </a:lnTo>
                <a:lnTo>
                  <a:pt x="113753" y="1754695"/>
                </a:lnTo>
                <a:lnTo>
                  <a:pt x="113538" y="1756943"/>
                </a:lnTo>
                <a:lnTo>
                  <a:pt x="114401" y="1760499"/>
                </a:lnTo>
                <a:lnTo>
                  <a:pt x="116230" y="1761845"/>
                </a:lnTo>
                <a:lnTo>
                  <a:pt x="117741" y="1759953"/>
                </a:lnTo>
                <a:lnTo>
                  <a:pt x="118173" y="1759521"/>
                </a:lnTo>
                <a:lnTo>
                  <a:pt x="118491" y="1758950"/>
                </a:lnTo>
                <a:lnTo>
                  <a:pt x="118706" y="1758251"/>
                </a:lnTo>
                <a:lnTo>
                  <a:pt x="119354" y="1756752"/>
                </a:lnTo>
                <a:lnTo>
                  <a:pt x="119354" y="1753946"/>
                </a:lnTo>
                <a:lnTo>
                  <a:pt x="119570" y="1751698"/>
                </a:lnTo>
                <a:close/>
              </a:path>
              <a:path w="3972559" h="3077845">
                <a:moveTo>
                  <a:pt x="124206" y="838428"/>
                </a:moveTo>
                <a:lnTo>
                  <a:pt x="122047" y="837095"/>
                </a:lnTo>
                <a:lnTo>
                  <a:pt x="122593" y="841222"/>
                </a:lnTo>
                <a:lnTo>
                  <a:pt x="124206" y="838428"/>
                </a:lnTo>
                <a:close/>
              </a:path>
              <a:path w="3972559" h="3077845">
                <a:moveTo>
                  <a:pt x="127114" y="522795"/>
                </a:moveTo>
                <a:lnTo>
                  <a:pt x="125818" y="519290"/>
                </a:lnTo>
                <a:lnTo>
                  <a:pt x="125171" y="519798"/>
                </a:lnTo>
                <a:lnTo>
                  <a:pt x="117221" y="522782"/>
                </a:lnTo>
                <a:lnTo>
                  <a:pt x="86829" y="535305"/>
                </a:lnTo>
                <a:lnTo>
                  <a:pt x="99047" y="538886"/>
                </a:lnTo>
                <a:lnTo>
                  <a:pt x="109169" y="539991"/>
                </a:lnTo>
                <a:lnTo>
                  <a:pt x="117805" y="537629"/>
                </a:lnTo>
                <a:lnTo>
                  <a:pt x="125603" y="530796"/>
                </a:lnTo>
                <a:lnTo>
                  <a:pt x="126466" y="529297"/>
                </a:lnTo>
                <a:lnTo>
                  <a:pt x="127114" y="527050"/>
                </a:lnTo>
                <a:lnTo>
                  <a:pt x="127114" y="522795"/>
                </a:lnTo>
                <a:close/>
              </a:path>
              <a:path w="3972559" h="3077845">
                <a:moveTo>
                  <a:pt x="138963" y="1640154"/>
                </a:moveTo>
                <a:lnTo>
                  <a:pt x="113538" y="1637360"/>
                </a:lnTo>
                <a:lnTo>
                  <a:pt x="121983" y="1647266"/>
                </a:lnTo>
                <a:lnTo>
                  <a:pt x="128638" y="1649984"/>
                </a:lnTo>
                <a:lnTo>
                  <a:pt x="134099" y="1647088"/>
                </a:lnTo>
                <a:lnTo>
                  <a:pt x="138963" y="1640154"/>
                </a:lnTo>
                <a:close/>
              </a:path>
              <a:path w="3972559" h="3077845">
                <a:moveTo>
                  <a:pt x="143167" y="1748713"/>
                </a:moveTo>
                <a:lnTo>
                  <a:pt x="140576" y="1750593"/>
                </a:lnTo>
                <a:lnTo>
                  <a:pt x="142621" y="1753768"/>
                </a:lnTo>
                <a:lnTo>
                  <a:pt x="143167" y="1748713"/>
                </a:lnTo>
                <a:close/>
              </a:path>
              <a:path w="3972559" h="3077845">
                <a:moveTo>
                  <a:pt x="160832" y="1893201"/>
                </a:moveTo>
                <a:lnTo>
                  <a:pt x="158775" y="1891118"/>
                </a:lnTo>
                <a:lnTo>
                  <a:pt x="156730" y="1892300"/>
                </a:lnTo>
                <a:lnTo>
                  <a:pt x="155117" y="1893557"/>
                </a:lnTo>
                <a:lnTo>
                  <a:pt x="153390" y="1895055"/>
                </a:lnTo>
                <a:lnTo>
                  <a:pt x="152742" y="1900478"/>
                </a:lnTo>
                <a:lnTo>
                  <a:pt x="153390" y="1904809"/>
                </a:lnTo>
                <a:lnTo>
                  <a:pt x="158775" y="1903679"/>
                </a:lnTo>
                <a:lnTo>
                  <a:pt x="158775" y="1899551"/>
                </a:lnTo>
                <a:lnTo>
                  <a:pt x="159753" y="1896376"/>
                </a:lnTo>
                <a:lnTo>
                  <a:pt x="160832" y="1893201"/>
                </a:lnTo>
                <a:close/>
              </a:path>
              <a:path w="3972559" h="3077845">
                <a:moveTo>
                  <a:pt x="162979" y="781697"/>
                </a:moveTo>
                <a:lnTo>
                  <a:pt x="132499" y="759802"/>
                </a:lnTo>
                <a:lnTo>
                  <a:pt x="130454" y="760603"/>
                </a:lnTo>
                <a:lnTo>
                  <a:pt x="128727" y="763612"/>
                </a:lnTo>
                <a:lnTo>
                  <a:pt x="127762" y="767854"/>
                </a:lnTo>
                <a:lnTo>
                  <a:pt x="127546" y="772515"/>
                </a:lnTo>
                <a:lnTo>
                  <a:pt x="128409" y="777113"/>
                </a:lnTo>
                <a:lnTo>
                  <a:pt x="130022" y="780021"/>
                </a:lnTo>
                <a:lnTo>
                  <a:pt x="157060" y="795375"/>
                </a:lnTo>
                <a:lnTo>
                  <a:pt x="159753" y="791451"/>
                </a:lnTo>
                <a:lnTo>
                  <a:pt x="162445" y="789749"/>
                </a:lnTo>
                <a:lnTo>
                  <a:pt x="162979" y="786396"/>
                </a:lnTo>
                <a:lnTo>
                  <a:pt x="162979" y="781697"/>
                </a:lnTo>
                <a:close/>
              </a:path>
              <a:path w="3972559" h="3077845">
                <a:moveTo>
                  <a:pt x="193789" y="503034"/>
                </a:moveTo>
                <a:lnTo>
                  <a:pt x="190881" y="500786"/>
                </a:lnTo>
                <a:lnTo>
                  <a:pt x="188937" y="499783"/>
                </a:lnTo>
                <a:lnTo>
                  <a:pt x="186893" y="499783"/>
                </a:lnTo>
                <a:lnTo>
                  <a:pt x="184848" y="500786"/>
                </a:lnTo>
                <a:lnTo>
                  <a:pt x="184734" y="503034"/>
                </a:lnTo>
                <a:lnTo>
                  <a:pt x="184632" y="505040"/>
                </a:lnTo>
                <a:lnTo>
                  <a:pt x="184416" y="506780"/>
                </a:lnTo>
                <a:lnTo>
                  <a:pt x="186359" y="507784"/>
                </a:lnTo>
                <a:lnTo>
                  <a:pt x="188404" y="508292"/>
                </a:lnTo>
                <a:lnTo>
                  <a:pt x="190347" y="508292"/>
                </a:lnTo>
                <a:lnTo>
                  <a:pt x="193573" y="507034"/>
                </a:lnTo>
                <a:lnTo>
                  <a:pt x="193687" y="505040"/>
                </a:lnTo>
                <a:lnTo>
                  <a:pt x="193789" y="503034"/>
                </a:lnTo>
                <a:close/>
              </a:path>
              <a:path w="3972559" h="3077845">
                <a:moveTo>
                  <a:pt x="203479" y="582828"/>
                </a:moveTo>
                <a:lnTo>
                  <a:pt x="202196" y="577329"/>
                </a:lnTo>
                <a:lnTo>
                  <a:pt x="199923" y="576072"/>
                </a:lnTo>
                <a:lnTo>
                  <a:pt x="193890" y="571068"/>
                </a:lnTo>
                <a:lnTo>
                  <a:pt x="187756" y="568071"/>
                </a:lnTo>
                <a:lnTo>
                  <a:pt x="181406" y="566572"/>
                </a:lnTo>
                <a:lnTo>
                  <a:pt x="173215" y="567575"/>
                </a:lnTo>
                <a:lnTo>
                  <a:pt x="165138" y="569569"/>
                </a:lnTo>
                <a:lnTo>
                  <a:pt x="157060" y="573074"/>
                </a:lnTo>
                <a:lnTo>
                  <a:pt x="151244" y="572820"/>
                </a:lnTo>
                <a:lnTo>
                  <a:pt x="145427" y="573570"/>
                </a:lnTo>
                <a:lnTo>
                  <a:pt x="139712" y="575322"/>
                </a:lnTo>
                <a:lnTo>
                  <a:pt x="135216" y="575068"/>
                </a:lnTo>
                <a:lnTo>
                  <a:pt x="130429" y="574243"/>
                </a:lnTo>
                <a:lnTo>
                  <a:pt x="126720" y="577215"/>
                </a:lnTo>
                <a:lnTo>
                  <a:pt x="125501" y="588378"/>
                </a:lnTo>
                <a:lnTo>
                  <a:pt x="125501" y="598665"/>
                </a:lnTo>
                <a:lnTo>
                  <a:pt x="134861" y="592480"/>
                </a:lnTo>
                <a:lnTo>
                  <a:pt x="140042" y="591007"/>
                </a:lnTo>
                <a:lnTo>
                  <a:pt x="154508" y="588670"/>
                </a:lnTo>
                <a:lnTo>
                  <a:pt x="168986" y="588518"/>
                </a:lnTo>
                <a:lnTo>
                  <a:pt x="183426" y="590550"/>
                </a:lnTo>
                <a:lnTo>
                  <a:pt x="197777" y="594741"/>
                </a:lnTo>
                <a:lnTo>
                  <a:pt x="199923" y="596138"/>
                </a:lnTo>
                <a:lnTo>
                  <a:pt x="202298" y="593090"/>
                </a:lnTo>
                <a:lnTo>
                  <a:pt x="203479" y="582828"/>
                </a:lnTo>
                <a:close/>
              </a:path>
              <a:path w="3972559" h="3077845">
                <a:moveTo>
                  <a:pt x="245821" y="1894878"/>
                </a:moveTo>
                <a:lnTo>
                  <a:pt x="245605" y="1894497"/>
                </a:lnTo>
                <a:lnTo>
                  <a:pt x="243776" y="1889823"/>
                </a:lnTo>
                <a:lnTo>
                  <a:pt x="242697" y="1891703"/>
                </a:lnTo>
                <a:lnTo>
                  <a:pt x="242697" y="1897507"/>
                </a:lnTo>
                <a:lnTo>
                  <a:pt x="244957" y="1899551"/>
                </a:lnTo>
                <a:lnTo>
                  <a:pt x="244957" y="1897672"/>
                </a:lnTo>
                <a:lnTo>
                  <a:pt x="245821" y="1894878"/>
                </a:lnTo>
                <a:close/>
              </a:path>
              <a:path w="3972559" h="3077845">
                <a:moveTo>
                  <a:pt x="280720" y="1496618"/>
                </a:moveTo>
                <a:lnTo>
                  <a:pt x="250647" y="1476095"/>
                </a:lnTo>
                <a:lnTo>
                  <a:pt x="243509" y="1478203"/>
                </a:lnTo>
                <a:lnTo>
                  <a:pt x="226961" y="1503730"/>
                </a:lnTo>
                <a:lnTo>
                  <a:pt x="229019" y="1509903"/>
                </a:lnTo>
                <a:lnTo>
                  <a:pt x="237629" y="1512709"/>
                </a:lnTo>
                <a:lnTo>
                  <a:pt x="245706" y="1513840"/>
                </a:lnTo>
                <a:lnTo>
                  <a:pt x="259067" y="1513840"/>
                </a:lnTo>
                <a:lnTo>
                  <a:pt x="269214" y="1512404"/>
                </a:lnTo>
                <a:lnTo>
                  <a:pt x="276555" y="1508594"/>
                </a:lnTo>
                <a:lnTo>
                  <a:pt x="280555" y="1503108"/>
                </a:lnTo>
                <a:lnTo>
                  <a:pt x="280720" y="1496618"/>
                </a:lnTo>
                <a:close/>
              </a:path>
              <a:path w="3972559" h="3077845">
                <a:moveTo>
                  <a:pt x="287502" y="2221636"/>
                </a:moveTo>
                <a:lnTo>
                  <a:pt x="285559" y="2221839"/>
                </a:lnTo>
                <a:lnTo>
                  <a:pt x="286537" y="2225192"/>
                </a:lnTo>
                <a:lnTo>
                  <a:pt x="287502" y="2221636"/>
                </a:lnTo>
                <a:close/>
              </a:path>
              <a:path w="3972559" h="3077845">
                <a:moveTo>
                  <a:pt x="294830" y="1886267"/>
                </a:moveTo>
                <a:lnTo>
                  <a:pt x="291274" y="1882724"/>
                </a:lnTo>
                <a:lnTo>
                  <a:pt x="288048" y="1881593"/>
                </a:lnTo>
                <a:lnTo>
                  <a:pt x="284810" y="1880743"/>
                </a:lnTo>
                <a:lnTo>
                  <a:pt x="281686" y="1880743"/>
                </a:lnTo>
                <a:lnTo>
                  <a:pt x="273392" y="1882889"/>
                </a:lnTo>
                <a:lnTo>
                  <a:pt x="267792" y="1881593"/>
                </a:lnTo>
                <a:lnTo>
                  <a:pt x="264985" y="1895627"/>
                </a:lnTo>
                <a:lnTo>
                  <a:pt x="265125" y="1902307"/>
                </a:lnTo>
                <a:lnTo>
                  <a:pt x="268211" y="1908771"/>
                </a:lnTo>
                <a:lnTo>
                  <a:pt x="273456" y="1913623"/>
                </a:lnTo>
                <a:lnTo>
                  <a:pt x="280073" y="1915464"/>
                </a:lnTo>
                <a:lnTo>
                  <a:pt x="282867" y="1914766"/>
                </a:lnTo>
                <a:lnTo>
                  <a:pt x="293966" y="1895055"/>
                </a:lnTo>
                <a:lnTo>
                  <a:pt x="294830" y="1886267"/>
                </a:lnTo>
                <a:close/>
              </a:path>
              <a:path w="3972559" h="3077845">
                <a:moveTo>
                  <a:pt x="305066" y="2389886"/>
                </a:moveTo>
                <a:lnTo>
                  <a:pt x="302806" y="2387828"/>
                </a:lnTo>
                <a:lnTo>
                  <a:pt x="303123" y="2392680"/>
                </a:lnTo>
                <a:lnTo>
                  <a:pt x="305066" y="2389886"/>
                </a:lnTo>
                <a:close/>
              </a:path>
              <a:path w="3972559" h="3077845">
                <a:moveTo>
                  <a:pt x="337045" y="472097"/>
                </a:moveTo>
                <a:lnTo>
                  <a:pt x="333286" y="472097"/>
                </a:lnTo>
                <a:lnTo>
                  <a:pt x="333248" y="472605"/>
                </a:lnTo>
                <a:lnTo>
                  <a:pt x="332193" y="484784"/>
                </a:lnTo>
                <a:lnTo>
                  <a:pt x="332638" y="484784"/>
                </a:lnTo>
                <a:lnTo>
                  <a:pt x="333717" y="484784"/>
                </a:lnTo>
                <a:lnTo>
                  <a:pt x="336854" y="472630"/>
                </a:lnTo>
                <a:lnTo>
                  <a:pt x="337045" y="472097"/>
                </a:lnTo>
                <a:close/>
              </a:path>
              <a:path w="3972559" h="3077845">
                <a:moveTo>
                  <a:pt x="413969" y="2114397"/>
                </a:moveTo>
                <a:lnTo>
                  <a:pt x="399427" y="2108733"/>
                </a:lnTo>
                <a:lnTo>
                  <a:pt x="384822" y="2108365"/>
                </a:lnTo>
                <a:lnTo>
                  <a:pt x="369582" y="2108771"/>
                </a:lnTo>
                <a:lnTo>
                  <a:pt x="353110" y="2105418"/>
                </a:lnTo>
                <a:lnTo>
                  <a:pt x="366903" y="2118195"/>
                </a:lnTo>
                <a:lnTo>
                  <a:pt x="379539" y="2123529"/>
                </a:lnTo>
                <a:lnTo>
                  <a:pt x="394169" y="2122055"/>
                </a:lnTo>
                <a:lnTo>
                  <a:pt x="413969" y="2114397"/>
                </a:lnTo>
                <a:close/>
              </a:path>
              <a:path w="3972559" h="3077845">
                <a:moveTo>
                  <a:pt x="427482" y="450253"/>
                </a:moveTo>
                <a:lnTo>
                  <a:pt x="426999" y="450253"/>
                </a:lnTo>
                <a:lnTo>
                  <a:pt x="427215" y="450748"/>
                </a:lnTo>
                <a:lnTo>
                  <a:pt x="427482" y="450253"/>
                </a:lnTo>
                <a:close/>
              </a:path>
              <a:path w="3972559" h="3077845">
                <a:moveTo>
                  <a:pt x="436905" y="446506"/>
                </a:moveTo>
                <a:lnTo>
                  <a:pt x="435076" y="442493"/>
                </a:lnTo>
                <a:lnTo>
                  <a:pt x="434644" y="441744"/>
                </a:lnTo>
                <a:lnTo>
                  <a:pt x="433031" y="442493"/>
                </a:lnTo>
                <a:lnTo>
                  <a:pt x="432282" y="442493"/>
                </a:lnTo>
                <a:lnTo>
                  <a:pt x="430555" y="444995"/>
                </a:lnTo>
                <a:lnTo>
                  <a:pt x="428828" y="447751"/>
                </a:lnTo>
                <a:lnTo>
                  <a:pt x="427482" y="450253"/>
                </a:lnTo>
                <a:lnTo>
                  <a:pt x="434975" y="450253"/>
                </a:lnTo>
                <a:lnTo>
                  <a:pt x="436905" y="446506"/>
                </a:lnTo>
                <a:close/>
              </a:path>
              <a:path w="3972559" h="3077845">
                <a:moveTo>
                  <a:pt x="437553" y="2443594"/>
                </a:moveTo>
                <a:lnTo>
                  <a:pt x="435076" y="2440013"/>
                </a:lnTo>
                <a:lnTo>
                  <a:pt x="432282" y="2437587"/>
                </a:lnTo>
                <a:lnTo>
                  <a:pt x="429475" y="2436482"/>
                </a:lnTo>
                <a:lnTo>
                  <a:pt x="425272" y="2435390"/>
                </a:lnTo>
                <a:lnTo>
                  <a:pt x="421284" y="2440190"/>
                </a:lnTo>
                <a:lnTo>
                  <a:pt x="419239" y="2448636"/>
                </a:lnTo>
                <a:lnTo>
                  <a:pt x="419138" y="2450795"/>
                </a:lnTo>
                <a:lnTo>
                  <a:pt x="419455" y="2452916"/>
                </a:lnTo>
                <a:lnTo>
                  <a:pt x="420217" y="2454275"/>
                </a:lnTo>
                <a:lnTo>
                  <a:pt x="423011" y="2456319"/>
                </a:lnTo>
                <a:lnTo>
                  <a:pt x="426135" y="2457653"/>
                </a:lnTo>
                <a:lnTo>
                  <a:pt x="428180" y="2458770"/>
                </a:lnTo>
                <a:lnTo>
                  <a:pt x="436689" y="2447544"/>
                </a:lnTo>
                <a:lnTo>
                  <a:pt x="437553" y="2443594"/>
                </a:lnTo>
                <a:close/>
              </a:path>
              <a:path w="3972559" h="3077845">
                <a:moveTo>
                  <a:pt x="450049" y="2190394"/>
                </a:moveTo>
                <a:lnTo>
                  <a:pt x="444665" y="2189264"/>
                </a:lnTo>
                <a:lnTo>
                  <a:pt x="444601" y="2190394"/>
                </a:lnTo>
                <a:lnTo>
                  <a:pt x="444487" y="2192451"/>
                </a:lnTo>
                <a:lnTo>
                  <a:pt x="444449" y="2192998"/>
                </a:lnTo>
                <a:lnTo>
                  <a:pt x="444233" y="2195068"/>
                </a:lnTo>
                <a:lnTo>
                  <a:pt x="446062" y="2195068"/>
                </a:lnTo>
                <a:lnTo>
                  <a:pt x="447789" y="2195995"/>
                </a:lnTo>
                <a:lnTo>
                  <a:pt x="449732" y="2195995"/>
                </a:lnTo>
                <a:lnTo>
                  <a:pt x="449732" y="2192451"/>
                </a:lnTo>
                <a:lnTo>
                  <a:pt x="450049" y="2190394"/>
                </a:lnTo>
                <a:close/>
              </a:path>
              <a:path w="3972559" h="3077845">
                <a:moveTo>
                  <a:pt x="481076" y="2403741"/>
                </a:moveTo>
                <a:lnTo>
                  <a:pt x="477837" y="2402344"/>
                </a:lnTo>
                <a:lnTo>
                  <a:pt x="474611" y="2401468"/>
                </a:lnTo>
                <a:lnTo>
                  <a:pt x="471373" y="2401112"/>
                </a:lnTo>
                <a:lnTo>
                  <a:pt x="469658" y="2402090"/>
                </a:lnTo>
                <a:lnTo>
                  <a:pt x="467931" y="2403741"/>
                </a:lnTo>
                <a:lnTo>
                  <a:pt x="466420" y="2405989"/>
                </a:lnTo>
                <a:lnTo>
                  <a:pt x="469328" y="2407716"/>
                </a:lnTo>
                <a:lnTo>
                  <a:pt x="472236" y="2408923"/>
                </a:lnTo>
                <a:lnTo>
                  <a:pt x="475259" y="2409545"/>
                </a:lnTo>
                <a:lnTo>
                  <a:pt x="476872" y="2409545"/>
                </a:lnTo>
                <a:lnTo>
                  <a:pt x="478485" y="2406370"/>
                </a:lnTo>
                <a:lnTo>
                  <a:pt x="481076" y="2403741"/>
                </a:lnTo>
                <a:close/>
              </a:path>
              <a:path w="3972559" h="3077845">
                <a:moveTo>
                  <a:pt x="489254" y="2347963"/>
                </a:moveTo>
                <a:lnTo>
                  <a:pt x="481584" y="2341308"/>
                </a:lnTo>
                <a:lnTo>
                  <a:pt x="473595" y="2338578"/>
                </a:lnTo>
                <a:lnTo>
                  <a:pt x="465556" y="2339797"/>
                </a:lnTo>
                <a:lnTo>
                  <a:pt x="457695" y="2344978"/>
                </a:lnTo>
                <a:lnTo>
                  <a:pt x="465429" y="2349589"/>
                </a:lnTo>
                <a:lnTo>
                  <a:pt x="473354" y="2351633"/>
                </a:lnTo>
                <a:lnTo>
                  <a:pt x="481342" y="2351087"/>
                </a:lnTo>
                <a:lnTo>
                  <a:pt x="489254" y="2347963"/>
                </a:lnTo>
                <a:close/>
              </a:path>
              <a:path w="3972559" h="3077845">
                <a:moveTo>
                  <a:pt x="491896" y="2198954"/>
                </a:moveTo>
                <a:lnTo>
                  <a:pt x="489153" y="2195817"/>
                </a:lnTo>
                <a:lnTo>
                  <a:pt x="489585" y="2196947"/>
                </a:lnTo>
                <a:lnTo>
                  <a:pt x="490118" y="2197849"/>
                </a:lnTo>
                <a:lnTo>
                  <a:pt x="490766" y="2198420"/>
                </a:lnTo>
                <a:lnTo>
                  <a:pt x="491629" y="2198954"/>
                </a:lnTo>
                <a:lnTo>
                  <a:pt x="491896" y="2198954"/>
                </a:lnTo>
                <a:close/>
              </a:path>
              <a:path w="3972559" h="3077845">
                <a:moveTo>
                  <a:pt x="493242" y="2199373"/>
                </a:moveTo>
                <a:lnTo>
                  <a:pt x="492264" y="2199373"/>
                </a:lnTo>
                <a:lnTo>
                  <a:pt x="492925" y="2200122"/>
                </a:lnTo>
                <a:lnTo>
                  <a:pt x="493242" y="2199373"/>
                </a:lnTo>
                <a:close/>
              </a:path>
              <a:path w="3972559" h="3077845">
                <a:moveTo>
                  <a:pt x="536651" y="1752"/>
                </a:moveTo>
                <a:lnTo>
                  <a:pt x="534174" y="0"/>
                </a:lnTo>
                <a:lnTo>
                  <a:pt x="534504" y="4495"/>
                </a:lnTo>
                <a:lnTo>
                  <a:pt x="536651" y="1752"/>
                </a:lnTo>
                <a:close/>
              </a:path>
              <a:path w="3972559" h="3077845">
                <a:moveTo>
                  <a:pt x="537946" y="2407843"/>
                </a:moveTo>
                <a:lnTo>
                  <a:pt x="533069" y="2402344"/>
                </a:lnTo>
                <a:lnTo>
                  <a:pt x="527824" y="2399957"/>
                </a:lnTo>
                <a:lnTo>
                  <a:pt x="522503" y="2400719"/>
                </a:lnTo>
                <a:lnTo>
                  <a:pt x="517372" y="2404668"/>
                </a:lnTo>
                <a:lnTo>
                  <a:pt x="522325" y="2409456"/>
                </a:lnTo>
                <a:lnTo>
                  <a:pt x="527545" y="2411603"/>
                </a:lnTo>
                <a:lnTo>
                  <a:pt x="532815" y="2411082"/>
                </a:lnTo>
                <a:lnTo>
                  <a:pt x="537946" y="2407843"/>
                </a:lnTo>
                <a:close/>
              </a:path>
              <a:path w="3972559" h="3077845">
                <a:moveTo>
                  <a:pt x="538060" y="2234374"/>
                </a:moveTo>
                <a:lnTo>
                  <a:pt x="532244" y="2232863"/>
                </a:lnTo>
                <a:lnTo>
                  <a:pt x="518629" y="2230882"/>
                </a:lnTo>
                <a:lnTo>
                  <a:pt x="509346" y="2224887"/>
                </a:lnTo>
                <a:lnTo>
                  <a:pt x="500799" y="2214600"/>
                </a:lnTo>
                <a:lnTo>
                  <a:pt x="493242" y="2200300"/>
                </a:lnTo>
                <a:lnTo>
                  <a:pt x="493242" y="2199373"/>
                </a:lnTo>
                <a:lnTo>
                  <a:pt x="490639" y="2209533"/>
                </a:lnTo>
                <a:lnTo>
                  <a:pt x="487387" y="2217775"/>
                </a:lnTo>
                <a:lnTo>
                  <a:pt x="483349" y="2222766"/>
                </a:lnTo>
                <a:lnTo>
                  <a:pt x="478383" y="2223135"/>
                </a:lnTo>
                <a:lnTo>
                  <a:pt x="468833" y="2220277"/>
                </a:lnTo>
                <a:lnTo>
                  <a:pt x="459346" y="2222398"/>
                </a:lnTo>
                <a:lnTo>
                  <a:pt x="450291" y="2229345"/>
                </a:lnTo>
                <a:lnTo>
                  <a:pt x="442074" y="2240927"/>
                </a:lnTo>
                <a:lnTo>
                  <a:pt x="437400" y="2245728"/>
                </a:lnTo>
                <a:lnTo>
                  <a:pt x="431355" y="2248128"/>
                </a:lnTo>
                <a:lnTo>
                  <a:pt x="423875" y="2249817"/>
                </a:lnTo>
                <a:lnTo>
                  <a:pt x="414832" y="2252535"/>
                </a:lnTo>
                <a:lnTo>
                  <a:pt x="423570" y="2258149"/>
                </a:lnTo>
                <a:lnTo>
                  <a:pt x="432549" y="2260854"/>
                </a:lnTo>
                <a:lnTo>
                  <a:pt x="441604" y="2260600"/>
                </a:lnTo>
                <a:lnTo>
                  <a:pt x="450583" y="2257387"/>
                </a:lnTo>
                <a:lnTo>
                  <a:pt x="460171" y="2254593"/>
                </a:lnTo>
                <a:lnTo>
                  <a:pt x="469811" y="2253665"/>
                </a:lnTo>
                <a:lnTo>
                  <a:pt x="479463" y="2254593"/>
                </a:lnTo>
                <a:lnTo>
                  <a:pt x="489038" y="2257387"/>
                </a:lnTo>
                <a:lnTo>
                  <a:pt x="498741" y="2259177"/>
                </a:lnTo>
                <a:lnTo>
                  <a:pt x="508431" y="2260054"/>
                </a:lnTo>
                <a:lnTo>
                  <a:pt x="518134" y="2260015"/>
                </a:lnTo>
                <a:lnTo>
                  <a:pt x="531050" y="2258961"/>
                </a:lnTo>
                <a:lnTo>
                  <a:pt x="534073" y="2255278"/>
                </a:lnTo>
                <a:lnTo>
                  <a:pt x="535901" y="2249157"/>
                </a:lnTo>
                <a:lnTo>
                  <a:pt x="538060" y="2234374"/>
                </a:lnTo>
                <a:close/>
              </a:path>
              <a:path w="3972559" h="3077845">
                <a:moveTo>
                  <a:pt x="539673" y="342696"/>
                </a:moveTo>
                <a:lnTo>
                  <a:pt x="507009" y="299605"/>
                </a:lnTo>
                <a:lnTo>
                  <a:pt x="491947" y="286664"/>
                </a:lnTo>
                <a:lnTo>
                  <a:pt x="487540" y="296913"/>
                </a:lnTo>
                <a:lnTo>
                  <a:pt x="480974" y="309321"/>
                </a:lnTo>
                <a:lnTo>
                  <a:pt x="476516" y="314020"/>
                </a:lnTo>
                <a:lnTo>
                  <a:pt x="472757" y="310603"/>
                </a:lnTo>
                <a:lnTo>
                  <a:pt x="468249" y="298665"/>
                </a:lnTo>
                <a:lnTo>
                  <a:pt x="457466" y="275780"/>
                </a:lnTo>
                <a:lnTo>
                  <a:pt x="445719" y="266369"/>
                </a:lnTo>
                <a:lnTo>
                  <a:pt x="433590" y="268173"/>
                </a:lnTo>
                <a:lnTo>
                  <a:pt x="421716" y="278904"/>
                </a:lnTo>
                <a:lnTo>
                  <a:pt x="412076" y="288925"/>
                </a:lnTo>
                <a:lnTo>
                  <a:pt x="402107" y="296786"/>
                </a:lnTo>
                <a:lnTo>
                  <a:pt x="391858" y="302399"/>
                </a:lnTo>
                <a:lnTo>
                  <a:pt x="357263" y="312661"/>
                </a:lnTo>
                <a:lnTo>
                  <a:pt x="284708" y="331685"/>
                </a:lnTo>
                <a:lnTo>
                  <a:pt x="284276" y="339191"/>
                </a:lnTo>
                <a:lnTo>
                  <a:pt x="290309" y="343446"/>
                </a:lnTo>
                <a:lnTo>
                  <a:pt x="298056" y="343446"/>
                </a:lnTo>
                <a:lnTo>
                  <a:pt x="302260" y="352196"/>
                </a:lnTo>
                <a:lnTo>
                  <a:pt x="311594" y="366420"/>
                </a:lnTo>
                <a:lnTo>
                  <a:pt x="321424" y="372554"/>
                </a:lnTo>
                <a:lnTo>
                  <a:pt x="331635" y="373202"/>
                </a:lnTo>
                <a:lnTo>
                  <a:pt x="342112" y="370954"/>
                </a:lnTo>
                <a:lnTo>
                  <a:pt x="354114" y="366560"/>
                </a:lnTo>
                <a:lnTo>
                  <a:pt x="366179" y="363105"/>
                </a:lnTo>
                <a:lnTo>
                  <a:pt x="378307" y="360654"/>
                </a:lnTo>
                <a:lnTo>
                  <a:pt x="390486" y="359206"/>
                </a:lnTo>
                <a:lnTo>
                  <a:pt x="402285" y="355752"/>
                </a:lnTo>
                <a:lnTo>
                  <a:pt x="413854" y="348132"/>
                </a:lnTo>
                <a:lnTo>
                  <a:pt x="425500" y="342671"/>
                </a:lnTo>
                <a:lnTo>
                  <a:pt x="437553" y="345694"/>
                </a:lnTo>
                <a:lnTo>
                  <a:pt x="444423" y="338848"/>
                </a:lnTo>
                <a:lnTo>
                  <a:pt x="451421" y="337477"/>
                </a:lnTo>
                <a:lnTo>
                  <a:pt x="465772" y="339940"/>
                </a:lnTo>
                <a:lnTo>
                  <a:pt x="483285" y="338607"/>
                </a:lnTo>
                <a:lnTo>
                  <a:pt x="501192" y="336626"/>
                </a:lnTo>
                <a:lnTo>
                  <a:pt x="519849" y="336981"/>
                </a:lnTo>
                <a:lnTo>
                  <a:pt x="539673" y="342696"/>
                </a:lnTo>
                <a:close/>
              </a:path>
              <a:path w="3972559" h="3077845">
                <a:moveTo>
                  <a:pt x="602259" y="229882"/>
                </a:moveTo>
                <a:lnTo>
                  <a:pt x="599998" y="228371"/>
                </a:lnTo>
                <a:lnTo>
                  <a:pt x="600532" y="233133"/>
                </a:lnTo>
                <a:lnTo>
                  <a:pt x="602259" y="229882"/>
                </a:lnTo>
                <a:close/>
              </a:path>
              <a:path w="3972559" h="3077845">
                <a:moveTo>
                  <a:pt x="635977" y="2679979"/>
                </a:moveTo>
                <a:lnTo>
                  <a:pt x="631291" y="2674963"/>
                </a:lnTo>
                <a:lnTo>
                  <a:pt x="626300" y="2672956"/>
                </a:lnTo>
                <a:lnTo>
                  <a:pt x="621284" y="2673997"/>
                </a:lnTo>
                <a:lnTo>
                  <a:pt x="616470" y="2678099"/>
                </a:lnTo>
                <a:lnTo>
                  <a:pt x="621690" y="2683624"/>
                </a:lnTo>
                <a:lnTo>
                  <a:pt x="626668" y="2684018"/>
                </a:lnTo>
                <a:lnTo>
                  <a:pt x="635977" y="2679979"/>
                </a:lnTo>
                <a:close/>
              </a:path>
              <a:path w="3972559" h="3077845">
                <a:moveTo>
                  <a:pt x="666559" y="152082"/>
                </a:moveTo>
                <a:lnTo>
                  <a:pt x="665378" y="149326"/>
                </a:lnTo>
                <a:lnTo>
                  <a:pt x="662571" y="150583"/>
                </a:lnTo>
                <a:lnTo>
                  <a:pt x="661822" y="151079"/>
                </a:lnTo>
                <a:lnTo>
                  <a:pt x="661073" y="153085"/>
                </a:lnTo>
                <a:lnTo>
                  <a:pt x="660311" y="154330"/>
                </a:lnTo>
                <a:lnTo>
                  <a:pt x="661073" y="155841"/>
                </a:lnTo>
                <a:lnTo>
                  <a:pt x="661720" y="157835"/>
                </a:lnTo>
                <a:lnTo>
                  <a:pt x="662571" y="158343"/>
                </a:lnTo>
                <a:lnTo>
                  <a:pt x="663333" y="158584"/>
                </a:lnTo>
                <a:lnTo>
                  <a:pt x="665060" y="158343"/>
                </a:lnTo>
                <a:lnTo>
                  <a:pt x="665378" y="157086"/>
                </a:lnTo>
                <a:lnTo>
                  <a:pt x="666559" y="152082"/>
                </a:lnTo>
                <a:close/>
              </a:path>
              <a:path w="3972559" h="3077845">
                <a:moveTo>
                  <a:pt x="689724" y="256387"/>
                </a:moveTo>
                <a:lnTo>
                  <a:pt x="687679" y="253136"/>
                </a:lnTo>
                <a:lnTo>
                  <a:pt x="687679" y="258648"/>
                </a:lnTo>
                <a:lnTo>
                  <a:pt x="689724" y="256387"/>
                </a:lnTo>
                <a:close/>
              </a:path>
              <a:path w="3972559" h="3077845">
                <a:moveTo>
                  <a:pt x="691019" y="2346287"/>
                </a:moveTo>
                <a:lnTo>
                  <a:pt x="678891" y="2340546"/>
                </a:lnTo>
                <a:lnTo>
                  <a:pt x="666623" y="2337409"/>
                </a:lnTo>
                <a:lnTo>
                  <a:pt x="654265" y="2336876"/>
                </a:lnTo>
                <a:lnTo>
                  <a:pt x="641896" y="2338984"/>
                </a:lnTo>
                <a:lnTo>
                  <a:pt x="651751" y="2350147"/>
                </a:lnTo>
                <a:lnTo>
                  <a:pt x="660158" y="2354643"/>
                </a:lnTo>
                <a:lnTo>
                  <a:pt x="671703" y="2353119"/>
                </a:lnTo>
                <a:lnTo>
                  <a:pt x="691019" y="2346287"/>
                </a:lnTo>
                <a:close/>
              </a:path>
              <a:path w="3972559" h="3077845">
                <a:moveTo>
                  <a:pt x="727849" y="2679217"/>
                </a:moveTo>
                <a:lnTo>
                  <a:pt x="724623" y="2676423"/>
                </a:lnTo>
                <a:lnTo>
                  <a:pt x="719670" y="2677325"/>
                </a:lnTo>
                <a:lnTo>
                  <a:pt x="717943" y="2679496"/>
                </a:lnTo>
                <a:lnTo>
                  <a:pt x="716762" y="2682976"/>
                </a:lnTo>
                <a:lnTo>
                  <a:pt x="715365" y="2691206"/>
                </a:lnTo>
                <a:lnTo>
                  <a:pt x="717727" y="2694584"/>
                </a:lnTo>
                <a:lnTo>
                  <a:pt x="721817" y="2696807"/>
                </a:lnTo>
                <a:lnTo>
                  <a:pt x="724192" y="2696807"/>
                </a:lnTo>
                <a:lnTo>
                  <a:pt x="727532" y="2695676"/>
                </a:lnTo>
                <a:lnTo>
                  <a:pt x="727646" y="2687447"/>
                </a:lnTo>
                <a:lnTo>
                  <a:pt x="727849" y="2679217"/>
                </a:lnTo>
                <a:close/>
              </a:path>
              <a:path w="3972559" h="3077845">
                <a:moveTo>
                  <a:pt x="773633" y="2704109"/>
                </a:moveTo>
                <a:lnTo>
                  <a:pt x="773315" y="2702064"/>
                </a:lnTo>
                <a:lnTo>
                  <a:pt x="773099" y="2698889"/>
                </a:lnTo>
                <a:lnTo>
                  <a:pt x="772337" y="2697937"/>
                </a:lnTo>
                <a:lnTo>
                  <a:pt x="769759" y="2694203"/>
                </a:lnTo>
                <a:lnTo>
                  <a:pt x="768248" y="2696438"/>
                </a:lnTo>
                <a:lnTo>
                  <a:pt x="768794" y="2703182"/>
                </a:lnTo>
                <a:lnTo>
                  <a:pt x="768794" y="2704858"/>
                </a:lnTo>
                <a:lnTo>
                  <a:pt x="770191" y="2707119"/>
                </a:lnTo>
                <a:lnTo>
                  <a:pt x="772020" y="2707487"/>
                </a:lnTo>
                <a:lnTo>
                  <a:pt x="772883" y="2705239"/>
                </a:lnTo>
                <a:lnTo>
                  <a:pt x="773633" y="2704109"/>
                </a:lnTo>
                <a:close/>
              </a:path>
              <a:path w="3972559" h="3077845">
                <a:moveTo>
                  <a:pt x="829437" y="2689529"/>
                </a:moveTo>
                <a:lnTo>
                  <a:pt x="822210" y="2687650"/>
                </a:lnTo>
                <a:lnTo>
                  <a:pt x="821245" y="2688031"/>
                </a:lnTo>
                <a:lnTo>
                  <a:pt x="820064" y="2688209"/>
                </a:lnTo>
                <a:lnTo>
                  <a:pt x="816178" y="2688209"/>
                </a:lnTo>
                <a:lnTo>
                  <a:pt x="812088" y="2690584"/>
                </a:lnTo>
                <a:lnTo>
                  <a:pt x="807999" y="2693530"/>
                </a:lnTo>
                <a:lnTo>
                  <a:pt x="804011" y="2697010"/>
                </a:lnTo>
                <a:lnTo>
                  <a:pt x="802398" y="2699791"/>
                </a:lnTo>
                <a:lnTo>
                  <a:pt x="801420" y="2704363"/>
                </a:lnTo>
                <a:lnTo>
                  <a:pt x="801420" y="2709164"/>
                </a:lnTo>
                <a:lnTo>
                  <a:pt x="815352" y="2725547"/>
                </a:lnTo>
                <a:lnTo>
                  <a:pt x="820635" y="2722702"/>
                </a:lnTo>
                <a:lnTo>
                  <a:pt x="825449" y="2716263"/>
                </a:lnTo>
                <a:lnTo>
                  <a:pt x="827824" y="2711564"/>
                </a:lnTo>
                <a:lnTo>
                  <a:pt x="829322" y="2704782"/>
                </a:lnTo>
                <a:lnTo>
                  <a:pt x="829437" y="2697556"/>
                </a:lnTo>
                <a:lnTo>
                  <a:pt x="829437" y="2689529"/>
                </a:lnTo>
                <a:close/>
              </a:path>
              <a:path w="3972559" h="3077845">
                <a:moveTo>
                  <a:pt x="863790" y="168097"/>
                </a:moveTo>
                <a:lnTo>
                  <a:pt x="799820" y="147662"/>
                </a:lnTo>
                <a:lnTo>
                  <a:pt x="768057" y="148082"/>
                </a:lnTo>
                <a:lnTo>
                  <a:pt x="736333" y="145694"/>
                </a:lnTo>
                <a:lnTo>
                  <a:pt x="704697" y="136829"/>
                </a:lnTo>
                <a:lnTo>
                  <a:pt x="700392" y="136321"/>
                </a:lnTo>
                <a:lnTo>
                  <a:pt x="696074" y="138074"/>
                </a:lnTo>
                <a:lnTo>
                  <a:pt x="690257" y="144576"/>
                </a:lnTo>
                <a:lnTo>
                  <a:pt x="688962" y="149085"/>
                </a:lnTo>
                <a:lnTo>
                  <a:pt x="688644" y="154089"/>
                </a:lnTo>
                <a:lnTo>
                  <a:pt x="688644" y="157835"/>
                </a:lnTo>
                <a:lnTo>
                  <a:pt x="731977" y="183629"/>
                </a:lnTo>
                <a:lnTo>
                  <a:pt x="755904" y="188734"/>
                </a:lnTo>
                <a:lnTo>
                  <a:pt x="770509" y="188607"/>
                </a:lnTo>
                <a:lnTo>
                  <a:pt x="788238" y="182372"/>
                </a:lnTo>
                <a:lnTo>
                  <a:pt x="806043" y="177914"/>
                </a:lnTo>
                <a:lnTo>
                  <a:pt x="823912" y="175234"/>
                </a:lnTo>
                <a:lnTo>
                  <a:pt x="841819" y="174345"/>
                </a:lnTo>
                <a:lnTo>
                  <a:pt x="849249" y="173342"/>
                </a:lnTo>
                <a:lnTo>
                  <a:pt x="856576" y="171094"/>
                </a:lnTo>
                <a:lnTo>
                  <a:pt x="863790" y="168097"/>
                </a:lnTo>
                <a:close/>
              </a:path>
              <a:path w="3972559" h="3077845">
                <a:moveTo>
                  <a:pt x="864438" y="2757817"/>
                </a:moveTo>
                <a:lnTo>
                  <a:pt x="863574" y="2752585"/>
                </a:lnTo>
                <a:lnTo>
                  <a:pt x="863574" y="2751836"/>
                </a:lnTo>
                <a:lnTo>
                  <a:pt x="861961" y="2752217"/>
                </a:lnTo>
                <a:lnTo>
                  <a:pt x="860996" y="2752217"/>
                </a:lnTo>
                <a:lnTo>
                  <a:pt x="860996" y="2758389"/>
                </a:lnTo>
                <a:lnTo>
                  <a:pt x="862723" y="2757817"/>
                </a:lnTo>
                <a:lnTo>
                  <a:pt x="864438" y="2757817"/>
                </a:lnTo>
                <a:close/>
              </a:path>
              <a:path w="3972559" h="3077845">
                <a:moveTo>
                  <a:pt x="995743" y="161594"/>
                </a:moveTo>
                <a:lnTo>
                  <a:pt x="992200" y="153085"/>
                </a:lnTo>
                <a:lnTo>
                  <a:pt x="982929" y="150583"/>
                </a:lnTo>
                <a:lnTo>
                  <a:pt x="977328" y="155587"/>
                </a:lnTo>
                <a:lnTo>
                  <a:pt x="976033" y="163842"/>
                </a:lnTo>
                <a:lnTo>
                  <a:pt x="976033" y="169087"/>
                </a:lnTo>
                <a:lnTo>
                  <a:pt x="976795" y="170345"/>
                </a:lnTo>
                <a:lnTo>
                  <a:pt x="982395" y="177850"/>
                </a:lnTo>
                <a:lnTo>
                  <a:pt x="989495" y="176847"/>
                </a:lnTo>
                <a:lnTo>
                  <a:pt x="994778" y="167589"/>
                </a:lnTo>
                <a:lnTo>
                  <a:pt x="995426" y="166090"/>
                </a:lnTo>
                <a:lnTo>
                  <a:pt x="995743" y="161594"/>
                </a:lnTo>
                <a:close/>
              </a:path>
              <a:path w="3972559" h="3077845">
                <a:moveTo>
                  <a:pt x="1014387" y="2651328"/>
                </a:moveTo>
                <a:lnTo>
                  <a:pt x="1014171" y="2646654"/>
                </a:lnTo>
                <a:lnTo>
                  <a:pt x="1012012" y="2649651"/>
                </a:lnTo>
                <a:lnTo>
                  <a:pt x="1014387" y="2651328"/>
                </a:lnTo>
                <a:close/>
              </a:path>
              <a:path w="3972559" h="3077845">
                <a:moveTo>
                  <a:pt x="1040561" y="160083"/>
                </a:moveTo>
                <a:lnTo>
                  <a:pt x="1039266" y="157581"/>
                </a:lnTo>
                <a:lnTo>
                  <a:pt x="1037971" y="152831"/>
                </a:lnTo>
                <a:lnTo>
                  <a:pt x="1036574" y="152590"/>
                </a:lnTo>
                <a:lnTo>
                  <a:pt x="1033564" y="152590"/>
                </a:lnTo>
                <a:lnTo>
                  <a:pt x="1030439" y="154089"/>
                </a:lnTo>
                <a:lnTo>
                  <a:pt x="1030439" y="165341"/>
                </a:lnTo>
                <a:lnTo>
                  <a:pt x="1032700" y="169849"/>
                </a:lnTo>
                <a:lnTo>
                  <a:pt x="1037005" y="172097"/>
                </a:lnTo>
                <a:lnTo>
                  <a:pt x="1039799" y="167843"/>
                </a:lnTo>
                <a:lnTo>
                  <a:pt x="1040447" y="161086"/>
                </a:lnTo>
                <a:lnTo>
                  <a:pt x="1040561" y="160845"/>
                </a:lnTo>
                <a:lnTo>
                  <a:pt x="1040561" y="160083"/>
                </a:lnTo>
                <a:close/>
              </a:path>
              <a:path w="3972559" h="3077845">
                <a:moveTo>
                  <a:pt x="1213129" y="179095"/>
                </a:moveTo>
                <a:lnTo>
                  <a:pt x="1193253" y="161810"/>
                </a:lnTo>
                <a:lnTo>
                  <a:pt x="1187589" y="162344"/>
                </a:lnTo>
                <a:lnTo>
                  <a:pt x="1100035" y="160159"/>
                </a:lnTo>
                <a:lnTo>
                  <a:pt x="1069530" y="159842"/>
                </a:lnTo>
                <a:lnTo>
                  <a:pt x="1066736" y="168097"/>
                </a:lnTo>
                <a:lnTo>
                  <a:pt x="1068349" y="170840"/>
                </a:lnTo>
                <a:lnTo>
                  <a:pt x="1069962" y="176098"/>
                </a:lnTo>
                <a:lnTo>
                  <a:pt x="1093254" y="177393"/>
                </a:lnTo>
                <a:lnTo>
                  <a:pt x="1114933" y="182003"/>
                </a:lnTo>
                <a:lnTo>
                  <a:pt x="1136459" y="189852"/>
                </a:lnTo>
                <a:lnTo>
                  <a:pt x="1157757" y="200863"/>
                </a:lnTo>
                <a:lnTo>
                  <a:pt x="1170495" y="206629"/>
                </a:lnTo>
                <a:lnTo>
                  <a:pt x="1183411" y="208559"/>
                </a:lnTo>
                <a:lnTo>
                  <a:pt x="1196340" y="206629"/>
                </a:lnTo>
                <a:lnTo>
                  <a:pt x="1209141" y="200863"/>
                </a:lnTo>
                <a:lnTo>
                  <a:pt x="1211072" y="199605"/>
                </a:lnTo>
                <a:lnTo>
                  <a:pt x="1212583" y="189611"/>
                </a:lnTo>
                <a:lnTo>
                  <a:pt x="1213129" y="182346"/>
                </a:lnTo>
                <a:lnTo>
                  <a:pt x="1213129" y="179095"/>
                </a:lnTo>
                <a:close/>
              </a:path>
              <a:path w="3972559" h="3077845">
                <a:moveTo>
                  <a:pt x="1243711" y="171589"/>
                </a:moveTo>
                <a:lnTo>
                  <a:pt x="1242529" y="167589"/>
                </a:lnTo>
                <a:lnTo>
                  <a:pt x="1241450" y="171843"/>
                </a:lnTo>
                <a:lnTo>
                  <a:pt x="1243711" y="171589"/>
                </a:lnTo>
                <a:close/>
              </a:path>
              <a:path w="3972559" h="3077845">
                <a:moveTo>
                  <a:pt x="1276781" y="199605"/>
                </a:moveTo>
                <a:lnTo>
                  <a:pt x="1274419" y="197866"/>
                </a:lnTo>
                <a:lnTo>
                  <a:pt x="1275067" y="202857"/>
                </a:lnTo>
                <a:lnTo>
                  <a:pt x="1276781" y="199605"/>
                </a:lnTo>
                <a:close/>
              </a:path>
              <a:path w="3972559" h="3077845">
                <a:moveTo>
                  <a:pt x="1295857" y="2781401"/>
                </a:moveTo>
                <a:lnTo>
                  <a:pt x="1241132" y="2781401"/>
                </a:lnTo>
                <a:lnTo>
                  <a:pt x="1247394" y="2790380"/>
                </a:lnTo>
                <a:lnTo>
                  <a:pt x="1253909" y="2792044"/>
                </a:lnTo>
                <a:lnTo>
                  <a:pt x="1260449" y="2790596"/>
                </a:lnTo>
                <a:lnTo>
                  <a:pt x="1266774" y="2790215"/>
                </a:lnTo>
                <a:lnTo>
                  <a:pt x="1273898" y="2790939"/>
                </a:lnTo>
                <a:lnTo>
                  <a:pt x="1281023" y="2791193"/>
                </a:lnTo>
                <a:lnTo>
                  <a:pt x="1288148" y="2790939"/>
                </a:lnTo>
                <a:lnTo>
                  <a:pt x="1295209" y="2790215"/>
                </a:lnTo>
                <a:lnTo>
                  <a:pt x="1295857" y="2781401"/>
                </a:lnTo>
                <a:close/>
              </a:path>
              <a:path w="3972559" h="3077845">
                <a:moveTo>
                  <a:pt x="1379766" y="2756319"/>
                </a:moveTo>
                <a:lnTo>
                  <a:pt x="1377721" y="2752394"/>
                </a:lnTo>
                <a:lnTo>
                  <a:pt x="1376743" y="2751188"/>
                </a:lnTo>
                <a:lnTo>
                  <a:pt x="1375676" y="2751188"/>
                </a:lnTo>
                <a:lnTo>
                  <a:pt x="1374698" y="2752394"/>
                </a:lnTo>
                <a:lnTo>
                  <a:pt x="1373187" y="2754719"/>
                </a:lnTo>
                <a:lnTo>
                  <a:pt x="1371790" y="2757347"/>
                </a:lnTo>
                <a:lnTo>
                  <a:pt x="1370495" y="2760268"/>
                </a:lnTo>
                <a:lnTo>
                  <a:pt x="1372438" y="2761551"/>
                </a:lnTo>
                <a:lnTo>
                  <a:pt x="1374381" y="2762123"/>
                </a:lnTo>
                <a:lnTo>
                  <a:pt x="1376311" y="2761945"/>
                </a:lnTo>
                <a:lnTo>
                  <a:pt x="1379220" y="2760649"/>
                </a:lnTo>
                <a:lnTo>
                  <a:pt x="1379766" y="2756319"/>
                </a:lnTo>
                <a:close/>
              </a:path>
              <a:path w="3972559" h="3077845">
                <a:moveTo>
                  <a:pt x="1511287" y="258394"/>
                </a:moveTo>
                <a:lnTo>
                  <a:pt x="1509991" y="255638"/>
                </a:lnTo>
                <a:lnTo>
                  <a:pt x="1506982" y="257390"/>
                </a:lnTo>
                <a:lnTo>
                  <a:pt x="1506118" y="257390"/>
                </a:lnTo>
                <a:lnTo>
                  <a:pt x="1505470" y="260400"/>
                </a:lnTo>
                <a:lnTo>
                  <a:pt x="1504823" y="261899"/>
                </a:lnTo>
                <a:lnTo>
                  <a:pt x="1507413" y="266153"/>
                </a:lnTo>
                <a:lnTo>
                  <a:pt x="1510106" y="266153"/>
                </a:lnTo>
                <a:lnTo>
                  <a:pt x="1510322" y="264147"/>
                </a:lnTo>
                <a:lnTo>
                  <a:pt x="1511287" y="258394"/>
                </a:lnTo>
                <a:close/>
              </a:path>
              <a:path w="3972559" h="3077845">
                <a:moveTo>
                  <a:pt x="1856867" y="341833"/>
                </a:moveTo>
                <a:lnTo>
                  <a:pt x="1837893" y="305422"/>
                </a:lnTo>
                <a:lnTo>
                  <a:pt x="1803692" y="312343"/>
                </a:lnTo>
                <a:lnTo>
                  <a:pt x="1769465" y="313867"/>
                </a:lnTo>
                <a:lnTo>
                  <a:pt x="1735188" y="313232"/>
                </a:lnTo>
                <a:lnTo>
                  <a:pt x="1700872" y="313677"/>
                </a:lnTo>
                <a:lnTo>
                  <a:pt x="1696351" y="314680"/>
                </a:lnTo>
                <a:lnTo>
                  <a:pt x="1690204" y="310680"/>
                </a:lnTo>
                <a:lnTo>
                  <a:pt x="1685036" y="324434"/>
                </a:lnTo>
                <a:lnTo>
                  <a:pt x="1732622" y="334848"/>
                </a:lnTo>
                <a:lnTo>
                  <a:pt x="1756016" y="339521"/>
                </a:lnTo>
                <a:lnTo>
                  <a:pt x="1792401" y="345389"/>
                </a:lnTo>
                <a:lnTo>
                  <a:pt x="1805355" y="348983"/>
                </a:lnTo>
                <a:lnTo>
                  <a:pt x="1818233" y="353923"/>
                </a:lnTo>
                <a:lnTo>
                  <a:pt x="1837347" y="363207"/>
                </a:lnTo>
                <a:lnTo>
                  <a:pt x="1843811" y="363702"/>
                </a:lnTo>
                <a:lnTo>
                  <a:pt x="1850275" y="362204"/>
                </a:lnTo>
                <a:lnTo>
                  <a:pt x="1853679" y="359130"/>
                </a:lnTo>
                <a:lnTo>
                  <a:pt x="1855965" y="351536"/>
                </a:lnTo>
                <a:lnTo>
                  <a:pt x="1856867" y="341833"/>
                </a:lnTo>
                <a:close/>
              </a:path>
              <a:path w="3972559" h="3077845">
                <a:moveTo>
                  <a:pt x="1880006" y="3062135"/>
                </a:moveTo>
                <a:lnTo>
                  <a:pt x="1870887" y="3055810"/>
                </a:lnTo>
                <a:lnTo>
                  <a:pt x="1861477" y="3053702"/>
                </a:lnTo>
                <a:lnTo>
                  <a:pt x="1852079" y="3055810"/>
                </a:lnTo>
                <a:lnTo>
                  <a:pt x="1842947" y="3062135"/>
                </a:lnTo>
                <a:lnTo>
                  <a:pt x="1880006" y="3062135"/>
                </a:lnTo>
                <a:close/>
              </a:path>
              <a:path w="3972559" h="3077845">
                <a:moveTo>
                  <a:pt x="1955190" y="2879661"/>
                </a:moveTo>
                <a:lnTo>
                  <a:pt x="1952713" y="2876105"/>
                </a:lnTo>
                <a:lnTo>
                  <a:pt x="1950783" y="2871432"/>
                </a:lnTo>
                <a:lnTo>
                  <a:pt x="1947011" y="2874276"/>
                </a:lnTo>
                <a:lnTo>
                  <a:pt x="1943341" y="2877718"/>
                </a:lnTo>
                <a:lnTo>
                  <a:pt x="1939785" y="2881719"/>
                </a:lnTo>
                <a:lnTo>
                  <a:pt x="1938718" y="2884894"/>
                </a:lnTo>
                <a:lnTo>
                  <a:pt x="1938502" y="2889135"/>
                </a:lnTo>
                <a:lnTo>
                  <a:pt x="1939036" y="2892945"/>
                </a:lnTo>
                <a:lnTo>
                  <a:pt x="1943531" y="2895689"/>
                </a:lnTo>
                <a:lnTo>
                  <a:pt x="1948002" y="2894520"/>
                </a:lnTo>
                <a:lnTo>
                  <a:pt x="1952028" y="2889758"/>
                </a:lnTo>
                <a:lnTo>
                  <a:pt x="1955190" y="2881719"/>
                </a:lnTo>
                <a:lnTo>
                  <a:pt x="1955190" y="2879661"/>
                </a:lnTo>
                <a:close/>
              </a:path>
              <a:path w="3972559" h="3077845">
                <a:moveTo>
                  <a:pt x="2006320" y="406019"/>
                </a:moveTo>
                <a:lnTo>
                  <a:pt x="2005711" y="405231"/>
                </a:lnTo>
                <a:lnTo>
                  <a:pt x="2005368" y="406019"/>
                </a:lnTo>
                <a:lnTo>
                  <a:pt x="2006320" y="406019"/>
                </a:lnTo>
                <a:close/>
              </a:path>
              <a:path w="3972559" h="3077845">
                <a:moveTo>
                  <a:pt x="2025535" y="412737"/>
                </a:moveTo>
                <a:lnTo>
                  <a:pt x="2020633" y="406996"/>
                </a:lnTo>
                <a:lnTo>
                  <a:pt x="2015540" y="405701"/>
                </a:lnTo>
                <a:lnTo>
                  <a:pt x="2010410" y="406222"/>
                </a:lnTo>
                <a:lnTo>
                  <a:pt x="2006320" y="406019"/>
                </a:lnTo>
                <a:lnTo>
                  <a:pt x="2006473" y="406222"/>
                </a:lnTo>
                <a:lnTo>
                  <a:pt x="2010232" y="411149"/>
                </a:lnTo>
                <a:lnTo>
                  <a:pt x="2014893" y="416013"/>
                </a:lnTo>
                <a:lnTo>
                  <a:pt x="2019922" y="417360"/>
                </a:lnTo>
                <a:lnTo>
                  <a:pt x="2025535" y="412737"/>
                </a:lnTo>
                <a:close/>
              </a:path>
              <a:path w="3972559" h="3077845">
                <a:moveTo>
                  <a:pt x="2151456" y="430491"/>
                </a:moveTo>
                <a:lnTo>
                  <a:pt x="2150910" y="426237"/>
                </a:lnTo>
                <a:lnTo>
                  <a:pt x="2149627" y="422732"/>
                </a:lnTo>
                <a:lnTo>
                  <a:pt x="2147798" y="421233"/>
                </a:lnTo>
                <a:lnTo>
                  <a:pt x="2146503" y="420484"/>
                </a:lnTo>
                <a:lnTo>
                  <a:pt x="2144674" y="424738"/>
                </a:lnTo>
                <a:lnTo>
                  <a:pt x="2143163" y="426986"/>
                </a:lnTo>
                <a:lnTo>
                  <a:pt x="2143912" y="430745"/>
                </a:lnTo>
                <a:lnTo>
                  <a:pt x="2144242" y="436740"/>
                </a:lnTo>
                <a:lnTo>
                  <a:pt x="2145525" y="438251"/>
                </a:lnTo>
                <a:lnTo>
                  <a:pt x="2148548" y="441998"/>
                </a:lnTo>
                <a:lnTo>
                  <a:pt x="2151456" y="439496"/>
                </a:lnTo>
                <a:lnTo>
                  <a:pt x="2151456" y="430491"/>
                </a:lnTo>
                <a:close/>
              </a:path>
              <a:path w="3972559" h="3077845">
                <a:moveTo>
                  <a:pt x="2175586" y="455752"/>
                </a:moveTo>
                <a:lnTo>
                  <a:pt x="2175256" y="450253"/>
                </a:lnTo>
                <a:lnTo>
                  <a:pt x="2173427" y="453758"/>
                </a:lnTo>
                <a:lnTo>
                  <a:pt x="2175586" y="455752"/>
                </a:lnTo>
                <a:close/>
              </a:path>
              <a:path w="3972559" h="3077845">
                <a:moveTo>
                  <a:pt x="2184196" y="2941612"/>
                </a:moveTo>
                <a:lnTo>
                  <a:pt x="2180069" y="2933890"/>
                </a:lnTo>
                <a:lnTo>
                  <a:pt x="2176068" y="2931477"/>
                </a:lnTo>
                <a:lnTo>
                  <a:pt x="2172233" y="2931845"/>
                </a:lnTo>
                <a:lnTo>
                  <a:pt x="2168588" y="2932442"/>
                </a:lnTo>
                <a:lnTo>
                  <a:pt x="2166747" y="2932442"/>
                </a:lnTo>
                <a:lnTo>
                  <a:pt x="2165032" y="2935808"/>
                </a:lnTo>
                <a:lnTo>
                  <a:pt x="2163191" y="2937484"/>
                </a:lnTo>
                <a:lnTo>
                  <a:pt x="2164702" y="2939554"/>
                </a:lnTo>
                <a:lnTo>
                  <a:pt x="2166213" y="2943288"/>
                </a:lnTo>
                <a:lnTo>
                  <a:pt x="2172779" y="2943479"/>
                </a:lnTo>
                <a:lnTo>
                  <a:pt x="2177745" y="2942361"/>
                </a:lnTo>
                <a:lnTo>
                  <a:pt x="2184196" y="2941612"/>
                </a:lnTo>
                <a:close/>
              </a:path>
              <a:path w="3972559" h="3077845">
                <a:moveTo>
                  <a:pt x="2530081" y="3071863"/>
                </a:moveTo>
                <a:lnTo>
                  <a:pt x="2528684" y="3068688"/>
                </a:lnTo>
                <a:lnTo>
                  <a:pt x="2527503" y="3064192"/>
                </a:lnTo>
                <a:lnTo>
                  <a:pt x="2525776" y="3062503"/>
                </a:lnTo>
                <a:lnTo>
                  <a:pt x="2518092" y="3056902"/>
                </a:lnTo>
                <a:lnTo>
                  <a:pt x="2510155" y="3054375"/>
                </a:lnTo>
                <a:lnTo>
                  <a:pt x="2502141" y="3054921"/>
                </a:lnTo>
                <a:lnTo>
                  <a:pt x="2494216" y="3058579"/>
                </a:lnTo>
                <a:lnTo>
                  <a:pt x="2501430" y="3066669"/>
                </a:lnTo>
                <a:lnTo>
                  <a:pt x="2508986" y="3072536"/>
                </a:lnTo>
                <a:lnTo>
                  <a:pt x="2516797" y="3076092"/>
                </a:lnTo>
                <a:lnTo>
                  <a:pt x="2524810" y="3077299"/>
                </a:lnTo>
                <a:lnTo>
                  <a:pt x="2526525" y="3077299"/>
                </a:lnTo>
                <a:lnTo>
                  <a:pt x="2528366" y="3073743"/>
                </a:lnTo>
                <a:lnTo>
                  <a:pt x="2530081" y="3071863"/>
                </a:lnTo>
                <a:close/>
              </a:path>
              <a:path w="3972559" h="3077845">
                <a:moveTo>
                  <a:pt x="2579852" y="403974"/>
                </a:moveTo>
                <a:lnTo>
                  <a:pt x="2562618" y="385178"/>
                </a:lnTo>
                <a:lnTo>
                  <a:pt x="2547874" y="376682"/>
                </a:lnTo>
                <a:lnTo>
                  <a:pt x="2530487" y="377139"/>
                </a:lnTo>
                <a:lnTo>
                  <a:pt x="2505303" y="385216"/>
                </a:lnTo>
                <a:lnTo>
                  <a:pt x="2579852" y="403974"/>
                </a:lnTo>
                <a:close/>
              </a:path>
              <a:path w="3972559" h="3077845">
                <a:moveTo>
                  <a:pt x="2623909" y="400227"/>
                </a:moveTo>
                <a:lnTo>
                  <a:pt x="2622715" y="395478"/>
                </a:lnTo>
                <a:lnTo>
                  <a:pt x="2622397" y="394220"/>
                </a:lnTo>
                <a:lnTo>
                  <a:pt x="2621000" y="394474"/>
                </a:lnTo>
                <a:lnTo>
                  <a:pt x="2620022" y="394220"/>
                </a:lnTo>
                <a:lnTo>
                  <a:pt x="2617876" y="397725"/>
                </a:lnTo>
                <a:lnTo>
                  <a:pt x="2618625" y="398970"/>
                </a:lnTo>
                <a:lnTo>
                  <a:pt x="2619171" y="400977"/>
                </a:lnTo>
                <a:lnTo>
                  <a:pt x="2620022" y="401472"/>
                </a:lnTo>
                <a:lnTo>
                  <a:pt x="2622715" y="402729"/>
                </a:lnTo>
                <a:lnTo>
                  <a:pt x="2623909" y="400227"/>
                </a:lnTo>
                <a:close/>
              </a:path>
              <a:path w="3972559" h="3077845">
                <a:moveTo>
                  <a:pt x="2869400" y="435241"/>
                </a:moveTo>
                <a:lnTo>
                  <a:pt x="2853994" y="424827"/>
                </a:lnTo>
                <a:lnTo>
                  <a:pt x="2840482" y="420052"/>
                </a:lnTo>
                <a:lnTo>
                  <a:pt x="2827566" y="421182"/>
                </a:lnTo>
                <a:lnTo>
                  <a:pt x="2813164" y="427990"/>
                </a:lnTo>
                <a:lnTo>
                  <a:pt x="2828175" y="438086"/>
                </a:lnTo>
                <a:lnTo>
                  <a:pt x="2842653" y="445223"/>
                </a:lnTo>
                <a:lnTo>
                  <a:pt x="2856382" y="445223"/>
                </a:lnTo>
                <a:lnTo>
                  <a:pt x="2869400" y="435241"/>
                </a:lnTo>
                <a:close/>
              </a:path>
              <a:path w="3972559" h="3077845">
                <a:moveTo>
                  <a:pt x="2870365" y="434492"/>
                </a:moveTo>
                <a:lnTo>
                  <a:pt x="2869400" y="435241"/>
                </a:lnTo>
                <a:lnTo>
                  <a:pt x="2870149" y="435749"/>
                </a:lnTo>
                <a:lnTo>
                  <a:pt x="2870238" y="435241"/>
                </a:lnTo>
                <a:lnTo>
                  <a:pt x="2870365" y="434492"/>
                </a:lnTo>
                <a:close/>
              </a:path>
              <a:path w="3972559" h="3077845">
                <a:moveTo>
                  <a:pt x="3388398" y="2871241"/>
                </a:moveTo>
                <a:lnTo>
                  <a:pt x="3386772" y="2870682"/>
                </a:lnTo>
                <a:lnTo>
                  <a:pt x="3385896" y="2869933"/>
                </a:lnTo>
                <a:lnTo>
                  <a:pt x="3378797" y="2867342"/>
                </a:lnTo>
                <a:lnTo>
                  <a:pt x="3371685" y="2867799"/>
                </a:lnTo>
                <a:lnTo>
                  <a:pt x="3364725" y="2871228"/>
                </a:lnTo>
                <a:lnTo>
                  <a:pt x="3358096" y="2877604"/>
                </a:lnTo>
                <a:lnTo>
                  <a:pt x="3357359" y="2877604"/>
                </a:lnTo>
                <a:lnTo>
                  <a:pt x="3356546" y="2882468"/>
                </a:lnTo>
                <a:lnTo>
                  <a:pt x="3357194" y="2884716"/>
                </a:lnTo>
                <a:lnTo>
                  <a:pt x="3358972" y="2892577"/>
                </a:lnTo>
                <a:lnTo>
                  <a:pt x="3360509" y="2893695"/>
                </a:lnTo>
                <a:lnTo>
                  <a:pt x="3363849" y="2895689"/>
                </a:lnTo>
                <a:lnTo>
                  <a:pt x="3367278" y="2896882"/>
                </a:lnTo>
                <a:lnTo>
                  <a:pt x="3370732" y="2897251"/>
                </a:lnTo>
                <a:lnTo>
                  <a:pt x="3375342" y="2894444"/>
                </a:lnTo>
                <a:lnTo>
                  <a:pt x="3380575" y="2892018"/>
                </a:lnTo>
                <a:lnTo>
                  <a:pt x="3386861" y="2886773"/>
                </a:lnTo>
                <a:lnTo>
                  <a:pt x="3387420" y="2879852"/>
                </a:lnTo>
                <a:lnTo>
                  <a:pt x="3388398" y="2871241"/>
                </a:lnTo>
                <a:close/>
              </a:path>
              <a:path w="3972559" h="3077845">
                <a:moveTo>
                  <a:pt x="3407295" y="647992"/>
                </a:moveTo>
                <a:lnTo>
                  <a:pt x="3406546" y="647992"/>
                </a:lnTo>
                <a:lnTo>
                  <a:pt x="3406762" y="648639"/>
                </a:lnTo>
                <a:lnTo>
                  <a:pt x="3407295" y="647992"/>
                </a:lnTo>
                <a:close/>
              </a:path>
              <a:path w="3972559" h="3077845">
                <a:moveTo>
                  <a:pt x="3438118" y="642086"/>
                </a:moveTo>
                <a:lnTo>
                  <a:pt x="3436988" y="638530"/>
                </a:lnTo>
                <a:lnTo>
                  <a:pt x="3434410" y="637235"/>
                </a:lnTo>
                <a:lnTo>
                  <a:pt x="3427222" y="635000"/>
                </a:lnTo>
                <a:lnTo>
                  <a:pt x="3420072" y="636219"/>
                </a:lnTo>
                <a:lnTo>
                  <a:pt x="3413175" y="640791"/>
                </a:lnTo>
                <a:lnTo>
                  <a:pt x="3407295" y="647992"/>
                </a:lnTo>
                <a:lnTo>
                  <a:pt x="3437623" y="651814"/>
                </a:lnTo>
                <a:lnTo>
                  <a:pt x="3438118" y="642086"/>
                </a:lnTo>
                <a:close/>
              </a:path>
              <a:path w="3972559" h="3077845">
                <a:moveTo>
                  <a:pt x="3457778" y="2889199"/>
                </a:moveTo>
                <a:lnTo>
                  <a:pt x="3426688" y="2880868"/>
                </a:lnTo>
                <a:lnTo>
                  <a:pt x="3416350" y="2878353"/>
                </a:lnTo>
                <a:lnTo>
                  <a:pt x="3414661" y="2878353"/>
                </a:lnTo>
                <a:lnTo>
                  <a:pt x="3412731" y="2882468"/>
                </a:lnTo>
                <a:lnTo>
                  <a:pt x="3410953" y="2884906"/>
                </a:lnTo>
                <a:lnTo>
                  <a:pt x="3412083" y="2888462"/>
                </a:lnTo>
                <a:lnTo>
                  <a:pt x="3413290" y="2895193"/>
                </a:lnTo>
                <a:lnTo>
                  <a:pt x="3456406" y="2895193"/>
                </a:lnTo>
                <a:lnTo>
                  <a:pt x="3457778" y="2889199"/>
                </a:lnTo>
                <a:close/>
              </a:path>
              <a:path w="3972559" h="3077845">
                <a:moveTo>
                  <a:pt x="3495814" y="2893885"/>
                </a:moveTo>
                <a:lnTo>
                  <a:pt x="3495738" y="2890697"/>
                </a:lnTo>
                <a:lnTo>
                  <a:pt x="3492030" y="2888081"/>
                </a:lnTo>
                <a:lnTo>
                  <a:pt x="3490912" y="2889389"/>
                </a:lnTo>
                <a:lnTo>
                  <a:pt x="3489934" y="2889770"/>
                </a:lnTo>
                <a:lnTo>
                  <a:pt x="3489934" y="2895193"/>
                </a:lnTo>
                <a:lnTo>
                  <a:pt x="3490785" y="2896527"/>
                </a:lnTo>
                <a:lnTo>
                  <a:pt x="3491839" y="2896997"/>
                </a:lnTo>
                <a:lnTo>
                  <a:pt x="3492830" y="2896501"/>
                </a:lnTo>
                <a:lnTo>
                  <a:pt x="3495814" y="2893885"/>
                </a:lnTo>
                <a:close/>
              </a:path>
              <a:path w="3972559" h="3077845">
                <a:moveTo>
                  <a:pt x="3972191" y="1742084"/>
                </a:moveTo>
                <a:lnTo>
                  <a:pt x="3966019" y="1729384"/>
                </a:lnTo>
                <a:lnTo>
                  <a:pt x="3885158" y="1729384"/>
                </a:lnTo>
                <a:lnTo>
                  <a:pt x="3869131" y="1716684"/>
                </a:lnTo>
                <a:lnTo>
                  <a:pt x="3853078" y="1716684"/>
                </a:lnTo>
                <a:lnTo>
                  <a:pt x="3836936" y="1703984"/>
                </a:lnTo>
                <a:lnTo>
                  <a:pt x="3820680" y="1716684"/>
                </a:lnTo>
                <a:lnTo>
                  <a:pt x="3811981" y="1716684"/>
                </a:lnTo>
                <a:lnTo>
                  <a:pt x="3807866" y="1703984"/>
                </a:lnTo>
                <a:lnTo>
                  <a:pt x="3787051" y="1703984"/>
                </a:lnTo>
                <a:lnTo>
                  <a:pt x="3765981" y="1691284"/>
                </a:lnTo>
                <a:lnTo>
                  <a:pt x="3729126" y="1691284"/>
                </a:lnTo>
                <a:lnTo>
                  <a:pt x="3729456" y="1678584"/>
                </a:lnTo>
                <a:lnTo>
                  <a:pt x="3832047" y="1678584"/>
                </a:lnTo>
                <a:lnTo>
                  <a:pt x="3828656" y="1665884"/>
                </a:lnTo>
                <a:lnTo>
                  <a:pt x="3824173" y="1653184"/>
                </a:lnTo>
                <a:lnTo>
                  <a:pt x="3815524" y="1653184"/>
                </a:lnTo>
                <a:lnTo>
                  <a:pt x="3815283" y="1640484"/>
                </a:lnTo>
                <a:lnTo>
                  <a:pt x="3816413" y="1640484"/>
                </a:lnTo>
                <a:lnTo>
                  <a:pt x="3818826" y="1627784"/>
                </a:lnTo>
                <a:lnTo>
                  <a:pt x="3859174" y="1627784"/>
                </a:lnTo>
                <a:lnTo>
                  <a:pt x="3875900" y="1615084"/>
                </a:lnTo>
                <a:lnTo>
                  <a:pt x="3892245" y="1602384"/>
                </a:lnTo>
                <a:lnTo>
                  <a:pt x="3911600" y="1602384"/>
                </a:lnTo>
                <a:lnTo>
                  <a:pt x="3918115" y="1589684"/>
                </a:lnTo>
                <a:lnTo>
                  <a:pt x="3922445" y="1589684"/>
                </a:lnTo>
                <a:lnTo>
                  <a:pt x="3924604" y="1576984"/>
                </a:lnTo>
                <a:lnTo>
                  <a:pt x="3922306" y="1564284"/>
                </a:lnTo>
                <a:lnTo>
                  <a:pt x="3918978" y="1551584"/>
                </a:lnTo>
                <a:lnTo>
                  <a:pt x="3914991" y="1538884"/>
                </a:lnTo>
                <a:lnTo>
                  <a:pt x="3905707" y="1538884"/>
                </a:lnTo>
                <a:lnTo>
                  <a:pt x="3889514" y="1530388"/>
                </a:lnTo>
                <a:lnTo>
                  <a:pt x="3889514" y="1564284"/>
                </a:lnTo>
                <a:lnTo>
                  <a:pt x="3887495" y="1564284"/>
                </a:lnTo>
                <a:lnTo>
                  <a:pt x="3887495" y="1551584"/>
                </a:lnTo>
                <a:lnTo>
                  <a:pt x="3889514" y="1564284"/>
                </a:lnTo>
                <a:lnTo>
                  <a:pt x="3889514" y="1530388"/>
                </a:lnTo>
                <a:lnTo>
                  <a:pt x="3881526" y="1526184"/>
                </a:lnTo>
                <a:lnTo>
                  <a:pt x="3857358" y="1526184"/>
                </a:lnTo>
                <a:lnTo>
                  <a:pt x="3833177" y="1513484"/>
                </a:lnTo>
                <a:lnTo>
                  <a:pt x="3804882" y="1500784"/>
                </a:lnTo>
                <a:lnTo>
                  <a:pt x="3800056" y="1500784"/>
                </a:lnTo>
                <a:lnTo>
                  <a:pt x="3798189" y="1488084"/>
                </a:lnTo>
                <a:lnTo>
                  <a:pt x="3846614" y="1488084"/>
                </a:lnTo>
                <a:lnTo>
                  <a:pt x="3888168" y="1475384"/>
                </a:lnTo>
                <a:lnTo>
                  <a:pt x="3921607" y="1475384"/>
                </a:lnTo>
                <a:lnTo>
                  <a:pt x="3945686" y="1449984"/>
                </a:lnTo>
                <a:lnTo>
                  <a:pt x="3927830" y="1449984"/>
                </a:lnTo>
                <a:lnTo>
                  <a:pt x="3909847" y="1437284"/>
                </a:lnTo>
                <a:lnTo>
                  <a:pt x="3879519" y="1437284"/>
                </a:lnTo>
                <a:lnTo>
                  <a:pt x="3883088" y="1424584"/>
                </a:lnTo>
                <a:lnTo>
                  <a:pt x="3888143" y="1424584"/>
                </a:lnTo>
                <a:lnTo>
                  <a:pt x="3887813" y="1411884"/>
                </a:lnTo>
                <a:lnTo>
                  <a:pt x="3878364" y="1399184"/>
                </a:lnTo>
                <a:lnTo>
                  <a:pt x="3869766" y="1399184"/>
                </a:lnTo>
                <a:lnTo>
                  <a:pt x="3861066" y="1386484"/>
                </a:lnTo>
                <a:lnTo>
                  <a:pt x="3852278" y="1386484"/>
                </a:lnTo>
                <a:lnTo>
                  <a:pt x="3812502" y="1361084"/>
                </a:lnTo>
                <a:lnTo>
                  <a:pt x="3793045" y="1348384"/>
                </a:lnTo>
                <a:lnTo>
                  <a:pt x="3775633" y="1336827"/>
                </a:lnTo>
                <a:lnTo>
                  <a:pt x="3775633" y="1640484"/>
                </a:lnTo>
                <a:lnTo>
                  <a:pt x="3765232" y="1640484"/>
                </a:lnTo>
                <a:lnTo>
                  <a:pt x="3766680" y="1627784"/>
                </a:lnTo>
                <a:lnTo>
                  <a:pt x="3773855" y="1627784"/>
                </a:lnTo>
                <a:lnTo>
                  <a:pt x="3775633" y="1640484"/>
                </a:lnTo>
                <a:lnTo>
                  <a:pt x="3775633" y="1336827"/>
                </a:lnTo>
                <a:lnTo>
                  <a:pt x="3773932" y="1335684"/>
                </a:lnTo>
                <a:lnTo>
                  <a:pt x="3772268" y="1335684"/>
                </a:lnTo>
                <a:lnTo>
                  <a:pt x="3771430" y="1322984"/>
                </a:lnTo>
                <a:lnTo>
                  <a:pt x="3772077" y="1322984"/>
                </a:lnTo>
                <a:lnTo>
                  <a:pt x="3773640" y="1310284"/>
                </a:lnTo>
                <a:lnTo>
                  <a:pt x="3791750" y="1310284"/>
                </a:lnTo>
                <a:lnTo>
                  <a:pt x="3806418" y="1322984"/>
                </a:lnTo>
                <a:lnTo>
                  <a:pt x="3849293" y="1322984"/>
                </a:lnTo>
                <a:lnTo>
                  <a:pt x="3853421" y="1322984"/>
                </a:lnTo>
                <a:lnTo>
                  <a:pt x="3852761" y="1310284"/>
                </a:lnTo>
                <a:lnTo>
                  <a:pt x="3851465" y="1310284"/>
                </a:lnTo>
                <a:lnTo>
                  <a:pt x="3839946" y="1310284"/>
                </a:lnTo>
                <a:lnTo>
                  <a:pt x="3838486" y="1297584"/>
                </a:lnTo>
                <a:lnTo>
                  <a:pt x="3872255" y="1297584"/>
                </a:lnTo>
                <a:lnTo>
                  <a:pt x="3877119" y="1284884"/>
                </a:lnTo>
                <a:lnTo>
                  <a:pt x="3879418" y="1272184"/>
                </a:lnTo>
                <a:lnTo>
                  <a:pt x="3882161" y="1272184"/>
                </a:lnTo>
                <a:lnTo>
                  <a:pt x="3888384" y="1259484"/>
                </a:lnTo>
                <a:lnTo>
                  <a:pt x="3895941" y="1272184"/>
                </a:lnTo>
                <a:lnTo>
                  <a:pt x="3903637" y="1272184"/>
                </a:lnTo>
                <a:lnTo>
                  <a:pt x="3911193" y="1259484"/>
                </a:lnTo>
                <a:lnTo>
                  <a:pt x="3937304" y="1259484"/>
                </a:lnTo>
                <a:lnTo>
                  <a:pt x="3935539" y="1246784"/>
                </a:lnTo>
                <a:lnTo>
                  <a:pt x="3925366" y="1246784"/>
                </a:lnTo>
                <a:lnTo>
                  <a:pt x="3914025" y="1234084"/>
                </a:lnTo>
                <a:lnTo>
                  <a:pt x="3852011" y="1234084"/>
                </a:lnTo>
                <a:lnTo>
                  <a:pt x="3797655" y="1208684"/>
                </a:lnTo>
                <a:lnTo>
                  <a:pt x="3770642" y="1183284"/>
                </a:lnTo>
                <a:lnTo>
                  <a:pt x="3763124" y="1183284"/>
                </a:lnTo>
                <a:lnTo>
                  <a:pt x="3758539" y="1159903"/>
                </a:lnTo>
                <a:lnTo>
                  <a:pt x="3758539" y="1488084"/>
                </a:lnTo>
                <a:lnTo>
                  <a:pt x="3756609" y="1488084"/>
                </a:lnTo>
                <a:lnTo>
                  <a:pt x="3756609" y="1475384"/>
                </a:lnTo>
                <a:lnTo>
                  <a:pt x="3758539" y="1488084"/>
                </a:lnTo>
                <a:lnTo>
                  <a:pt x="3758539" y="1159903"/>
                </a:lnTo>
                <a:lnTo>
                  <a:pt x="3758146" y="1157884"/>
                </a:lnTo>
                <a:lnTo>
                  <a:pt x="3749675" y="1132484"/>
                </a:lnTo>
                <a:lnTo>
                  <a:pt x="3755123" y="1119784"/>
                </a:lnTo>
                <a:lnTo>
                  <a:pt x="3790785" y="1119784"/>
                </a:lnTo>
                <a:lnTo>
                  <a:pt x="3790785" y="1107084"/>
                </a:lnTo>
                <a:lnTo>
                  <a:pt x="3787038" y="1107084"/>
                </a:lnTo>
                <a:lnTo>
                  <a:pt x="3782593" y="1094384"/>
                </a:lnTo>
                <a:lnTo>
                  <a:pt x="3773132" y="1094384"/>
                </a:lnTo>
                <a:lnTo>
                  <a:pt x="3686987" y="1043584"/>
                </a:lnTo>
                <a:lnTo>
                  <a:pt x="3617569" y="1005484"/>
                </a:lnTo>
                <a:lnTo>
                  <a:pt x="3592525" y="1005484"/>
                </a:lnTo>
                <a:lnTo>
                  <a:pt x="3591153" y="992784"/>
                </a:lnTo>
                <a:lnTo>
                  <a:pt x="3588499" y="992784"/>
                </a:lnTo>
                <a:lnTo>
                  <a:pt x="3595776" y="980084"/>
                </a:lnTo>
                <a:lnTo>
                  <a:pt x="3611397" y="980084"/>
                </a:lnTo>
                <a:lnTo>
                  <a:pt x="3627386" y="967384"/>
                </a:lnTo>
                <a:lnTo>
                  <a:pt x="3635565" y="967384"/>
                </a:lnTo>
                <a:lnTo>
                  <a:pt x="3643871" y="980084"/>
                </a:lnTo>
                <a:lnTo>
                  <a:pt x="3652240" y="980084"/>
                </a:lnTo>
                <a:lnTo>
                  <a:pt x="3651732" y="967384"/>
                </a:lnTo>
                <a:lnTo>
                  <a:pt x="3649205" y="954684"/>
                </a:lnTo>
                <a:lnTo>
                  <a:pt x="3634511" y="954684"/>
                </a:lnTo>
                <a:lnTo>
                  <a:pt x="3626510" y="941984"/>
                </a:lnTo>
                <a:lnTo>
                  <a:pt x="3610178" y="941984"/>
                </a:lnTo>
                <a:lnTo>
                  <a:pt x="3600640" y="929284"/>
                </a:lnTo>
                <a:lnTo>
                  <a:pt x="3591496" y="929284"/>
                </a:lnTo>
                <a:lnTo>
                  <a:pt x="3583178" y="916584"/>
                </a:lnTo>
                <a:lnTo>
                  <a:pt x="3576091" y="891184"/>
                </a:lnTo>
                <a:lnTo>
                  <a:pt x="3570719" y="878484"/>
                </a:lnTo>
                <a:lnTo>
                  <a:pt x="3564382" y="878484"/>
                </a:lnTo>
                <a:lnTo>
                  <a:pt x="3557371" y="865784"/>
                </a:lnTo>
                <a:lnTo>
                  <a:pt x="3531222" y="865784"/>
                </a:lnTo>
                <a:lnTo>
                  <a:pt x="3506940" y="848893"/>
                </a:lnTo>
                <a:lnTo>
                  <a:pt x="3506940" y="2554884"/>
                </a:lnTo>
                <a:lnTo>
                  <a:pt x="3496297" y="2554884"/>
                </a:lnTo>
                <a:lnTo>
                  <a:pt x="3497884" y="2542184"/>
                </a:lnTo>
                <a:lnTo>
                  <a:pt x="3505327" y="2542184"/>
                </a:lnTo>
                <a:lnTo>
                  <a:pt x="3506940" y="2554884"/>
                </a:lnTo>
                <a:lnTo>
                  <a:pt x="3506940" y="848893"/>
                </a:lnTo>
                <a:lnTo>
                  <a:pt x="3494709" y="840384"/>
                </a:lnTo>
                <a:lnTo>
                  <a:pt x="3484854" y="840384"/>
                </a:lnTo>
                <a:lnTo>
                  <a:pt x="3484854" y="2732684"/>
                </a:lnTo>
                <a:lnTo>
                  <a:pt x="3392982" y="2732684"/>
                </a:lnTo>
                <a:lnTo>
                  <a:pt x="3388626" y="2719984"/>
                </a:lnTo>
                <a:lnTo>
                  <a:pt x="3388626" y="2694584"/>
                </a:lnTo>
                <a:lnTo>
                  <a:pt x="3394189" y="2707284"/>
                </a:lnTo>
                <a:lnTo>
                  <a:pt x="3451771" y="2707284"/>
                </a:lnTo>
                <a:lnTo>
                  <a:pt x="3462972" y="2719984"/>
                </a:lnTo>
                <a:lnTo>
                  <a:pt x="3474021" y="2719984"/>
                </a:lnTo>
                <a:lnTo>
                  <a:pt x="3484854" y="2732684"/>
                </a:lnTo>
                <a:lnTo>
                  <a:pt x="3484854" y="840384"/>
                </a:lnTo>
                <a:lnTo>
                  <a:pt x="3470592" y="840384"/>
                </a:lnTo>
                <a:lnTo>
                  <a:pt x="3470186" y="827684"/>
                </a:lnTo>
                <a:lnTo>
                  <a:pt x="3466020" y="814984"/>
                </a:lnTo>
                <a:lnTo>
                  <a:pt x="3459759" y="814984"/>
                </a:lnTo>
                <a:lnTo>
                  <a:pt x="3452672" y="802284"/>
                </a:lnTo>
                <a:lnTo>
                  <a:pt x="3451568" y="800188"/>
                </a:lnTo>
                <a:lnTo>
                  <a:pt x="3451568" y="2542184"/>
                </a:lnTo>
                <a:lnTo>
                  <a:pt x="3445002" y="2542184"/>
                </a:lnTo>
                <a:lnTo>
                  <a:pt x="3445878" y="2529484"/>
                </a:lnTo>
                <a:lnTo>
                  <a:pt x="3451021" y="2529484"/>
                </a:lnTo>
                <a:lnTo>
                  <a:pt x="3451568" y="2542184"/>
                </a:lnTo>
                <a:lnTo>
                  <a:pt x="3451568" y="800188"/>
                </a:lnTo>
                <a:lnTo>
                  <a:pt x="3446005" y="789584"/>
                </a:lnTo>
                <a:lnTo>
                  <a:pt x="3532975" y="789584"/>
                </a:lnTo>
                <a:lnTo>
                  <a:pt x="3542728" y="802284"/>
                </a:lnTo>
                <a:lnTo>
                  <a:pt x="3627272" y="802284"/>
                </a:lnTo>
                <a:lnTo>
                  <a:pt x="3639375" y="814984"/>
                </a:lnTo>
                <a:lnTo>
                  <a:pt x="3651567" y="814984"/>
                </a:lnTo>
                <a:lnTo>
                  <a:pt x="3663696" y="802284"/>
                </a:lnTo>
                <a:lnTo>
                  <a:pt x="3675621" y="802284"/>
                </a:lnTo>
                <a:lnTo>
                  <a:pt x="3676510" y="776884"/>
                </a:lnTo>
                <a:lnTo>
                  <a:pt x="3665385" y="776884"/>
                </a:lnTo>
                <a:lnTo>
                  <a:pt x="3527145" y="738784"/>
                </a:lnTo>
                <a:lnTo>
                  <a:pt x="3481070" y="713384"/>
                </a:lnTo>
                <a:lnTo>
                  <a:pt x="3458514" y="713384"/>
                </a:lnTo>
                <a:lnTo>
                  <a:pt x="3447262" y="700684"/>
                </a:lnTo>
                <a:lnTo>
                  <a:pt x="3436010" y="700684"/>
                </a:lnTo>
                <a:lnTo>
                  <a:pt x="3427272" y="687984"/>
                </a:lnTo>
                <a:lnTo>
                  <a:pt x="3419246" y="687984"/>
                </a:lnTo>
                <a:lnTo>
                  <a:pt x="3412172" y="675284"/>
                </a:lnTo>
                <a:lnTo>
                  <a:pt x="3406279" y="649884"/>
                </a:lnTo>
                <a:lnTo>
                  <a:pt x="3406762" y="649884"/>
                </a:lnTo>
                <a:lnTo>
                  <a:pt x="3400475" y="645109"/>
                </a:lnTo>
                <a:lnTo>
                  <a:pt x="3400475" y="2529484"/>
                </a:lnTo>
                <a:lnTo>
                  <a:pt x="3398304" y="2529484"/>
                </a:lnTo>
                <a:lnTo>
                  <a:pt x="3399104" y="2516784"/>
                </a:lnTo>
                <a:lnTo>
                  <a:pt x="3400475" y="2529484"/>
                </a:lnTo>
                <a:lnTo>
                  <a:pt x="3400475" y="645109"/>
                </a:lnTo>
                <a:lnTo>
                  <a:pt x="3390049" y="637184"/>
                </a:lnTo>
                <a:lnTo>
                  <a:pt x="3372205" y="624484"/>
                </a:lnTo>
                <a:lnTo>
                  <a:pt x="3353790" y="611784"/>
                </a:lnTo>
                <a:lnTo>
                  <a:pt x="3314369" y="611784"/>
                </a:lnTo>
                <a:lnTo>
                  <a:pt x="3252266" y="573684"/>
                </a:lnTo>
                <a:lnTo>
                  <a:pt x="3236239" y="573684"/>
                </a:lnTo>
                <a:lnTo>
                  <a:pt x="3228162" y="560984"/>
                </a:lnTo>
                <a:lnTo>
                  <a:pt x="3220021" y="560984"/>
                </a:lnTo>
                <a:lnTo>
                  <a:pt x="3205530" y="548716"/>
                </a:lnTo>
                <a:lnTo>
                  <a:pt x="3205530" y="2643784"/>
                </a:lnTo>
                <a:lnTo>
                  <a:pt x="3205530" y="2656484"/>
                </a:lnTo>
                <a:lnTo>
                  <a:pt x="3203359" y="2656484"/>
                </a:lnTo>
                <a:lnTo>
                  <a:pt x="3202622" y="2643784"/>
                </a:lnTo>
                <a:lnTo>
                  <a:pt x="3205530" y="2643784"/>
                </a:lnTo>
                <a:lnTo>
                  <a:pt x="3205530" y="548716"/>
                </a:lnTo>
                <a:lnTo>
                  <a:pt x="3186506" y="510184"/>
                </a:lnTo>
                <a:lnTo>
                  <a:pt x="3183280" y="472097"/>
                </a:lnTo>
                <a:lnTo>
                  <a:pt x="3182531" y="459384"/>
                </a:lnTo>
                <a:lnTo>
                  <a:pt x="3180791" y="446684"/>
                </a:lnTo>
                <a:lnTo>
                  <a:pt x="3177730" y="446684"/>
                </a:lnTo>
                <a:lnTo>
                  <a:pt x="3173044" y="433984"/>
                </a:lnTo>
                <a:lnTo>
                  <a:pt x="3162808" y="433984"/>
                </a:lnTo>
                <a:lnTo>
                  <a:pt x="3162808" y="2821584"/>
                </a:lnTo>
                <a:lnTo>
                  <a:pt x="3158134" y="2834284"/>
                </a:lnTo>
                <a:lnTo>
                  <a:pt x="3156928" y="2821584"/>
                </a:lnTo>
                <a:lnTo>
                  <a:pt x="3162808" y="2821584"/>
                </a:lnTo>
                <a:lnTo>
                  <a:pt x="3162808" y="433984"/>
                </a:lnTo>
                <a:lnTo>
                  <a:pt x="3162008" y="433984"/>
                </a:lnTo>
                <a:lnTo>
                  <a:pt x="3158452" y="429895"/>
                </a:lnTo>
                <a:lnTo>
                  <a:pt x="3158452" y="472097"/>
                </a:lnTo>
                <a:lnTo>
                  <a:pt x="3152330" y="472097"/>
                </a:lnTo>
                <a:lnTo>
                  <a:pt x="3153867" y="459384"/>
                </a:lnTo>
                <a:lnTo>
                  <a:pt x="3157931" y="459384"/>
                </a:lnTo>
                <a:lnTo>
                  <a:pt x="3158452" y="472097"/>
                </a:lnTo>
                <a:lnTo>
                  <a:pt x="3158452" y="429895"/>
                </a:lnTo>
                <a:lnTo>
                  <a:pt x="3150997" y="421284"/>
                </a:lnTo>
                <a:lnTo>
                  <a:pt x="3140494" y="421284"/>
                </a:lnTo>
                <a:lnTo>
                  <a:pt x="3140494" y="2808884"/>
                </a:lnTo>
                <a:lnTo>
                  <a:pt x="3139440" y="2821584"/>
                </a:lnTo>
                <a:lnTo>
                  <a:pt x="3138474" y="2834284"/>
                </a:lnTo>
                <a:lnTo>
                  <a:pt x="3120542" y="2834284"/>
                </a:lnTo>
                <a:lnTo>
                  <a:pt x="3111817" y="2821584"/>
                </a:lnTo>
                <a:lnTo>
                  <a:pt x="3103016" y="2821584"/>
                </a:lnTo>
                <a:lnTo>
                  <a:pt x="3094228" y="2834284"/>
                </a:lnTo>
                <a:lnTo>
                  <a:pt x="3074657" y="2834284"/>
                </a:lnTo>
                <a:lnTo>
                  <a:pt x="3065030" y="2821584"/>
                </a:lnTo>
                <a:lnTo>
                  <a:pt x="3055709" y="2821584"/>
                </a:lnTo>
                <a:lnTo>
                  <a:pt x="3125419" y="2796184"/>
                </a:lnTo>
                <a:lnTo>
                  <a:pt x="3127184" y="2808884"/>
                </a:lnTo>
                <a:lnTo>
                  <a:pt x="3140494" y="2808884"/>
                </a:lnTo>
                <a:lnTo>
                  <a:pt x="3140494" y="421284"/>
                </a:lnTo>
                <a:lnTo>
                  <a:pt x="3139998" y="421284"/>
                </a:lnTo>
                <a:lnTo>
                  <a:pt x="3128962" y="408584"/>
                </a:lnTo>
                <a:lnTo>
                  <a:pt x="3120275" y="408584"/>
                </a:lnTo>
                <a:lnTo>
                  <a:pt x="3116948" y="421284"/>
                </a:lnTo>
                <a:lnTo>
                  <a:pt x="3118586" y="421284"/>
                </a:lnTo>
                <a:lnTo>
                  <a:pt x="3119704" y="433984"/>
                </a:lnTo>
                <a:lnTo>
                  <a:pt x="3125813" y="433984"/>
                </a:lnTo>
                <a:lnTo>
                  <a:pt x="3126308" y="446684"/>
                </a:lnTo>
                <a:lnTo>
                  <a:pt x="3127019" y="446684"/>
                </a:lnTo>
                <a:lnTo>
                  <a:pt x="3122828" y="459384"/>
                </a:lnTo>
                <a:lnTo>
                  <a:pt x="3091256" y="459384"/>
                </a:lnTo>
                <a:lnTo>
                  <a:pt x="3091256" y="2453284"/>
                </a:lnTo>
                <a:lnTo>
                  <a:pt x="3088424" y="2465984"/>
                </a:lnTo>
                <a:lnTo>
                  <a:pt x="3085935" y="2465984"/>
                </a:lnTo>
                <a:lnTo>
                  <a:pt x="3085452" y="2453284"/>
                </a:lnTo>
                <a:lnTo>
                  <a:pt x="3091256" y="2453284"/>
                </a:lnTo>
                <a:lnTo>
                  <a:pt x="3091256" y="459384"/>
                </a:lnTo>
                <a:lnTo>
                  <a:pt x="3039122" y="459384"/>
                </a:lnTo>
                <a:lnTo>
                  <a:pt x="3012262" y="446684"/>
                </a:lnTo>
                <a:lnTo>
                  <a:pt x="2962008" y="446684"/>
                </a:lnTo>
                <a:lnTo>
                  <a:pt x="2936862" y="433984"/>
                </a:lnTo>
                <a:lnTo>
                  <a:pt x="2880156" y="433984"/>
                </a:lnTo>
                <a:lnTo>
                  <a:pt x="2869717" y="446684"/>
                </a:lnTo>
                <a:lnTo>
                  <a:pt x="2874784" y="446684"/>
                </a:lnTo>
                <a:lnTo>
                  <a:pt x="2881249" y="459384"/>
                </a:lnTo>
                <a:lnTo>
                  <a:pt x="2904096" y="459384"/>
                </a:lnTo>
                <a:lnTo>
                  <a:pt x="2920276" y="472097"/>
                </a:lnTo>
                <a:lnTo>
                  <a:pt x="2965704" y="472097"/>
                </a:lnTo>
                <a:lnTo>
                  <a:pt x="2995295" y="497484"/>
                </a:lnTo>
                <a:lnTo>
                  <a:pt x="3010077" y="497484"/>
                </a:lnTo>
                <a:lnTo>
                  <a:pt x="3024848" y="510184"/>
                </a:lnTo>
                <a:lnTo>
                  <a:pt x="3019844" y="513207"/>
                </a:lnTo>
                <a:lnTo>
                  <a:pt x="3019844" y="2808884"/>
                </a:lnTo>
                <a:lnTo>
                  <a:pt x="3018713" y="2821584"/>
                </a:lnTo>
                <a:lnTo>
                  <a:pt x="3005099" y="2821584"/>
                </a:lnTo>
                <a:lnTo>
                  <a:pt x="3006140" y="2808884"/>
                </a:lnTo>
                <a:lnTo>
                  <a:pt x="3019844" y="2808884"/>
                </a:lnTo>
                <a:lnTo>
                  <a:pt x="3019844" y="513207"/>
                </a:lnTo>
                <a:lnTo>
                  <a:pt x="3003778" y="522884"/>
                </a:lnTo>
                <a:lnTo>
                  <a:pt x="2982709" y="522884"/>
                </a:lnTo>
                <a:lnTo>
                  <a:pt x="2961640" y="510184"/>
                </a:lnTo>
                <a:lnTo>
                  <a:pt x="2849956" y="510184"/>
                </a:lnTo>
                <a:lnTo>
                  <a:pt x="2819743" y="497484"/>
                </a:lnTo>
                <a:lnTo>
                  <a:pt x="2758770" y="521944"/>
                </a:lnTo>
                <a:lnTo>
                  <a:pt x="2758770" y="2453284"/>
                </a:lnTo>
                <a:lnTo>
                  <a:pt x="2697797" y="2453284"/>
                </a:lnTo>
                <a:lnTo>
                  <a:pt x="2693174" y="2440584"/>
                </a:lnTo>
                <a:lnTo>
                  <a:pt x="2749829" y="2440584"/>
                </a:lnTo>
                <a:lnTo>
                  <a:pt x="2754350" y="2427884"/>
                </a:lnTo>
                <a:lnTo>
                  <a:pt x="2758770" y="2453284"/>
                </a:lnTo>
                <a:lnTo>
                  <a:pt x="2758770" y="521944"/>
                </a:lnTo>
                <a:lnTo>
                  <a:pt x="2756408" y="522884"/>
                </a:lnTo>
                <a:lnTo>
                  <a:pt x="2724594" y="522884"/>
                </a:lnTo>
                <a:lnTo>
                  <a:pt x="2692844" y="510184"/>
                </a:lnTo>
                <a:lnTo>
                  <a:pt x="2624251" y="510184"/>
                </a:lnTo>
                <a:lnTo>
                  <a:pt x="2590025" y="497484"/>
                </a:lnTo>
                <a:lnTo>
                  <a:pt x="2555824" y="497484"/>
                </a:lnTo>
                <a:lnTo>
                  <a:pt x="2533421" y="489915"/>
                </a:lnTo>
                <a:lnTo>
                  <a:pt x="2533421" y="2885084"/>
                </a:lnTo>
                <a:lnTo>
                  <a:pt x="2527719" y="2897784"/>
                </a:lnTo>
                <a:lnTo>
                  <a:pt x="2504770" y="2897784"/>
                </a:lnTo>
                <a:lnTo>
                  <a:pt x="2500998" y="2910484"/>
                </a:lnTo>
                <a:lnTo>
                  <a:pt x="2482608" y="2910484"/>
                </a:lnTo>
                <a:lnTo>
                  <a:pt x="2475649" y="2897784"/>
                </a:lnTo>
                <a:lnTo>
                  <a:pt x="2469553" y="2897784"/>
                </a:lnTo>
                <a:lnTo>
                  <a:pt x="2460244" y="2885084"/>
                </a:lnTo>
                <a:lnTo>
                  <a:pt x="2450249" y="2872384"/>
                </a:lnTo>
                <a:lnTo>
                  <a:pt x="2423007" y="2872384"/>
                </a:lnTo>
                <a:lnTo>
                  <a:pt x="2421725" y="2859684"/>
                </a:lnTo>
                <a:lnTo>
                  <a:pt x="2420645" y="2859684"/>
                </a:lnTo>
                <a:lnTo>
                  <a:pt x="2421725" y="2846984"/>
                </a:lnTo>
                <a:lnTo>
                  <a:pt x="2469235" y="2846984"/>
                </a:lnTo>
                <a:lnTo>
                  <a:pt x="2476284" y="2859684"/>
                </a:lnTo>
                <a:lnTo>
                  <a:pt x="2483332" y="2872384"/>
                </a:lnTo>
                <a:lnTo>
                  <a:pt x="2487231" y="2885084"/>
                </a:lnTo>
                <a:lnTo>
                  <a:pt x="2496655" y="2885084"/>
                </a:lnTo>
                <a:lnTo>
                  <a:pt x="2501214" y="2872384"/>
                </a:lnTo>
                <a:lnTo>
                  <a:pt x="2506497" y="2872384"/>
                </a:lnTo>
                <a:lnTo>
                  <a:pt x="2512847" y="2859684"/>
                </a:lnTo>
                <a:lnTo>
                  <a:pt x="2528900" y="2859684"/>
                </a:lnTo>
                <a:lnTo>
                  <a:pt x="2530843" y="2872384"/>
                </a:lnTo>
                <a:lnTo>
                  <a:pt x="2533421" y="2885084"/>
                </a:lnTo>
                <a:lnTo>
                  <a:pt x="2533421" y="489915"/>
                </a:lnTo>
                <a:lnTo>
                  <a:pt x="2518283" y="484784"/>
                </a:lnTo>
                <a:lnTo>
                  <a:pt x="2485809" y="484784"/>
                </a:lnTo>
                <a:lnTo>
                  <a:pt x="2485809" y="573684"/>
                </a:lnTo>
                <a:lnTo>
                  <a:pt x="2481288" y="573684"/>
                </a:lnTo>
                <a:lnTo>
                  <a:pt x="2453767" y="586384"/>
                </a:lnTo>
                <a:lnTo>
                  <a:pt x="2395436" y="586384"/>
                </a:lnTo>
                <a:lnTo>
                  <a:pt x="2395436" y="2859684"/>
                </a:lnTo>
                <a:lnTo>
                  <a:pt x="2394140" y="2859684"/>
                </a:lnTo>
                <a:lnTo>
                  <a:pt x="2388222" y="2872384"/>
                </a:lnTo>
                <a:lnTo>
                  <a:pt x="2382189" y="2872384"/>
                </a:lnTo>
                <a:lnTo>
                  <a:pt x="2376386" y="2859684"/>
                </a:lnTo>
                <a:lnTo>
                  <a:pt x="2370442" y="2859684"/>
                </a:lnTo>
                <a:lnTo>
                  <a:pt x="2370772" y="2846984"/>
                </a:lnTo>
                <a:lnTo>
                  <a:pt x="2394788" y="2846984"/>
                </a:lnTo>
                <a:lnTo>
                  <a:pt x="2395436" y="2859684"/>
                </a:lnTo>
                <a:lnTo>
                  <a:pt x="2395436" y="586384"/>
                </a:lnTo>
                <a:lnTo>
                  <a:pt x="2393175" y="586384"/>
                </a:lnTo>
                <a:lnTo>
                  <a:pt x="2393175" y="700684"/>
                </a:lnTo>
                <a:lnTo>
                  <a:pt x="2385415" y="700684"/>
                </a:lnTo>
                <a:lnTo>
                  <a:pt x="2383701" y="687984"/>
                </a:lnTo>
                <a:lnTo>
                  <a:pt x="2391994" y="687984"/>
                </a:lnTo>
                <a:lnTo>
                  <a:pt x="2393175" y="700684"/>
                </a:lnTo>
                <a:lnTo>
                  <a:pt x="2393175" y="586384"/>
                </a:lnTo>
                <a:lnTo>
                  <a:pt x="2371204" y="586384"/>
                </a:lnTo>
                <a:lnTo>
                  <a:pt x="2365819" y="573684"/>
                </a:lnTo>
                <a:lnTo>
                  <a:pt x="2355037" y="573684"/>
                </a:lnTo>
                <a:lnTo>
                  <a:pt x="2256802" y="564769"/>
                </a:lnTo>
                <a:lnTo>
                  <a:pt x="2256802" y="675284"/>
                </a:lnTo>
                <a:lnTo>
                  <a:pt x="2249982" y="687984"/>
                </a:lnTo>
                <a:lnTo>
                  <a:pt x="2239721" y="687984"/>
                </a:lnTo>
                <a:lnTo>
                  <a:pt x="2235797" y="675284"/>
                </a:lnTo>
                <a:lnTo>
                  <a:pt x="2256802" y="675284"/>
                </a:lnTo>
                <a:lnTo>
                  <a:pt x="2256802" y="564769"/>
                </a:lnTo>
                <a:lnTo>
                  <a:pt x="2215223" y="560984"/>
                </a:lnTo>
                <a:lnTo>
                  <a:pt x="2208326" y="560984"/>
                </a:lnTo>
                <a:lnTo>
                  <a:pt x="2207145" y="548284"/>
                </a:lnTo>
                <a:lnTo>
                  <a:pt x="2208225" y="548284"/>
                </a:lnTo>
                <a:lnTo>
                  <a:pt x="2211349" y="535584"/>
                </a:lnTo>
                <a:lnTo>
                  <a:pt x="2243391" y="535584"/>
                </a:lnTo>
                <a:lnTo>
                  <a:pt x="2257793" y="522884"/>
                </a:lnTo>
                <a:lnTo>
                  <a:pt x="2272423" y="522884"/>
                </a:lnTo>
                <a:lnTo>
                  <a:pt x="2297582" y="535584"/>
                </a:lnTo>
                <a:lnTo>
                  <a:pt x="2373134" y="535584"/>
                </a:lnTo>
                <a:lnTo>
                  <a:pt x="2399741" y="548284"/>
                </a:lnTo>
                <a:lnTo>
                  <a:pt x="2426322" y="548284"/>
                </a:lnTo>
                <a:lnTo>
                  <a:pt x="2453030" y="560984"/>
                </a:lnTo>
                <a:lnTo>
                  <a:pt x="2479992" y="560984"/>
                </a:lnTo>
                <a:lnTo>
                  <a:pt x="2482583" y="548284"/>
                </a:lnTo>
                <a:lnTo>
                  <a:pt x="2485161" y="560984"/>
                </a:lnTo>
                <a:lnTo>
                  <a:pt x="2485707" y="560984"/>
                </a:lnTo>
                <a:lnTo>
                  <a:pt x="2485809" y="573684"/>
                </a:lnTo>
                <a:lnTo>
                  <a:pt x="2485809" y="484784"/>
                </a:lnTo>
                <a:lnTo>
                  <a:pt x="2480665" y="484784"/>
                </a:lnTo>
                <a:lnTo>
                  <a:pt x="2443099" y="497484"/>
                </a:lnTo>
                <a:lnTo>
                  <a:pt x="2398128" y="497484"/>
                </a:lnTo>
                <a:lnTo>
                  <a:pt x="2390483" y="510184"/>
                </a:lnTo>
                <a:lnTo>
                  <a:pt x="2382837" y="497484"/>
                </a:lnTo>
                <a:lnTo>
                  <a:pt x="2315997" y="497484"/>
                </a:lnTo>
                <a:lnTo>
                  <a:pt x="2282583" y="510184"/>
                </a:lnTo>
                <a:lnTo>
                  <a:pt x="2249157" y="510184"/>
                </a:lnTo>
                <a:lnTo>
                  <a:pt x="2228723" y="497484"/>
                </a:lnTo>
                <a:lnTo>
                  <a:pt x="2159457" y="497484"/>
                </a:lnTo>
                <a:lnTo>
                  <a:pt x="2151291" y="484784"/>
                </a:lnTo>
                <a:lnTo>
                  <a:pt x="2001189" y="484784"/>
                </a:lnTo>
                <a:lnTo>
                  <a:pt x="1996770" y="472097"/>
                </a:lnTo>
                <a:lnTo>
                  <a:pt x="1992464" y="484784"/>
                </a:lnTo>
                <a:lnTo>
                  <a:pt x="1990737" y="497484"/>
                </a:lnTo>
                <a:lnTo>
                  <a:pt x="1985683" y="497484"/>
                </a:lnTo>
                <a:lnTo>
                  <a:pt x="1973249" y="484784"/>
                </a:lnTo>
                <a:lnTo>
                  <a:pt x="1961870" y="484784"/>
                </a:lnTo>
                <a:lnTo>
                  <a:pt x="1961870" y="2783484"/>
                </a:lnTo>
                <a:lnTo>
                  <a:pt x="1960905" y="2796184"/>
                </a:lnTo>
                <a:lnTo>
                  <a:pt x="1950669" y="2796184"/>
                </a:lnTo>
                <a:lnTo>
                  <a:pt x="1952828" y="2783484"/>
                </a:lnTo>
                <a:lnTo>
                  <a:pt x="1961870" y="2783484"/>
                </a:lnTo>
                <a:lnTo>
                  <a:pt x="1961870" y="484784"/>
                </a:lnTo>
                <a:lnTo>
                  <a:pt x="1946046" y="484784"/>
                </a:lnTo>
                <a:lnTo>
                  <a:pt x="1933879" y="472097"/>
                </a:lnTo>
                <a:lnTo>
                  <a:pt x="1929561" y="459384"/>
                </a:lnTo>
                <a:lnTo>
                  <a:pt x="1911350" y="459384"/>
                </a:lnTo>
                <a:lnTo>
                  <a:pt x="1911350" y="2605684"/>
                </a:lnTo>
                <a:lnTo>
                  <a:pt x="1897240" y="2605684"/>
                </a:lnTo>
                <a:lnTo>
                  <a:pt x="1897240" y="2656484"/>
                </a:lnTo>
                <a:lnTo>
                  <a:pt x="1895627" y="2681884"/>
                </a:lnTo>
                <a:lnTo>
                  <a:pt x="1876882" y="2681884"/>
                </a:lnTo>
                <a:lnTo>
                  <a:pt x="1873656" y="2669184"/>
                </a:lnTo>
                <a:lnTo>
                  <a:pt x="1877314" y="2656484"/>
                </a:lnTo>
                <a:lnTo>
                  <a:pt x="1882813" y="2669184"/>
                </a:lnTo>
                <a:lnTo>
                  <a:pt x="1891106" y="2669184"/>
                </a:lnTo>
                <a:lnTo>
                  <a:pt x="1897240" y="2656484"/>
                </a:lnTo>
                <a:lnTo>
                  <a:pt x="1897240" y="2605684"/>
                </a:lnTo>
                <a:lnTo>
                  <a:pt x="1856092" y="2605684"/>
                </a:lnTo>
                <a:lnTo>
                  <a:pt x="1869084" y="2592984"/>
                </a:lnTo>
                <a:lnTo>
                  <a:pt x="1910384" y="2592984"/>
                </a:lnTo>
                <a:lnTo>
                  <a:pt x="1911350" y="2605684"/>
                </a:lnTo>
                <a:lnTo>
                  <a:pt x="1911350" y="459384"/>
                </a:lnTo>
                <a:lnTo>
                  <a:pt x="1892071" y="459384"/>
                </a:lnTo>
                <a:lnTo>
                  <a:pt x="1892071" y="560984"/>
                </a:lnTo>
                <a:lnTo>
                  <a:pt x="1892071" y="573684"/>
                </a:lnTo>
                <a:lnTo>
                  <a:pt x="1859445" y="573684"/>
                </a:lnTo>
                <a:lnTo>
                  <a:pt x="1855012" y="560984"/>
                </a:lnTo>
                <a:lnTo>
                  <a:pt x="1892071" y="560984"/>
                </a:lnTo>
                <a:lnTo>
                  <a:pt x="1892071" y="459384"/>
                </a:lnTo>
                <a:lnTo>
                  <a:pt x="1853196" y="459384"/>
                </a:lnTo>
                <a:lnTo>
                  <a:pt x="1833257" y="451586"/>
                </a:lnTo>
                <a:lnTo>
                  <a:pt x="1833257" y="2719984"/>
                </a:lnTo>
                <a:lnTo>
                  <a:pt x="1830997" y="2719984"/>
                </a:lnTo>
                <a:lnTo>
                  <a:pt x="1830997" y="2707284"/>
                </a:lnTo>
                <a:lnTo>
                  <a:pt x="1833257" y="2719984"/>
                </a:lnTo>
                <a:lnTo>
                  <a:pt x="1833257" y="451586"/>
                </a:lnTo>
                <a:lnTo>
                  <a:pt x="1790496" y="434835"/>
                </a:lnTo>
                <a:lnTo>
                  <a:pt x="1790496" y="2694584"/>
                </a:lnTo>
                <a:lnTo>
                  <a:pt x="1790166" y="2694584"/>
                </a:lnTo>
                <a:lnTo>
                  <a:pt x="1784997" y="2707284"/>
                </a:lnTo>
                <a:lnTo>
                  <a:pt x="1784032" y="2694584"/>
                </a:lnTo>
                <a:lnTo>
                  <a:pt x="1784781" y="2694584"/>
                </a:lnTo>
                <a:lnTo>
                  <a:pt x="1786178" y="2681884"/>
                </a:lnTo>
                <a:lnTo>
                  <a:pt x="1788769" y="2681884"/>
                </a:lnTo>
                <a:lnTo>
                  <a:pt x="1790496" y="2694584"/>
                </a:lnTo>
                <a:lnTo>
                  <a:pt x="1790496" y="434835"/>
                </a:lnTo>
                <a:lnTo>
                  <a:pt x="1790382" y="560984"/>
                </a:lnTo>
                <a:lnTo>
                  <a:pt x="1789734" y="573684"/>
                </a:lnTo>
                <a:lnTo>
                  <a:pt x="1784350" y="573684"/>
                </a:lnTo>
                <a:lnTo>
                  <a:pt x="1786826" y="560984"/>
                </a:lnTo>
                <a:lnTo>
                  <a:pt x="1790382" y="560984"/>
                </a:lnTo>
                <a:lnTo>
                  <a:pt x="1790382" y="434797"/>
                </a:lnTo>
                <a:lnTo>
                  <a:pt x="1788337" y="433984"/>
                </a:lnTo>
                <a:lnTo>
                  <a:pt x="1759292" y="433984"/>
                </a:lnTo>
                <a:lnTo>
                  <a:pt x="1758937" y="433666"/>
                </a:lnTo>
                <a:lnTo>
                  <a:pt x="1758937" y="2669184"/>
                </a:lnTo>
                <a:lnTo>
                  <a:pt x="1758823" y="2681884"/>
                </a:lnTo>
                <a:lnTo>
                  <a:pt x="1711325" y="2681884"/>
                </a:lnTo>
                <a:lnTo>
                  <a:pt x="1697964" y="2669184"/>
                </a:lnTo>
                <a:lnTo>
                  <a:pt x="1683092" y="2656484"/>
                </a:lnTo>
                <a:lnTo>
                  <a:pt x="1667941" y="2656484"/>
                </a:lnTo>
                <a:lnTo>
                  <a:pt x="1652574" y="2643784"/>
                </a:lnTo>
                <a:lnTo>
                  <a:pt x="1609610" y="2643784"/>
                </a:lnTo>
                <a:lnTo>
                  <a:pt x="1596326" y="2631084"/>
                </a:lnTo>
                <a:lnTo>
                  <a:pt x="1583563" y="2618384"/>
                </a:lnTo>
                <a:lnTo>
                  <a:pt x="1657997" y="2618384"/>
                </a:lnTo>
                <a:lnTo>
                  <a:pt x="1664462" y="2631084"/>
                </a:lnTo>
                <a:lnTo>
                  <a:pt x="1747723" y="2631084"/>
                </a:lnTo>
                <a:lnTo>
                  <a:pt x="1753006" y="2643784"/>
                </a:lnTo>
                <a:lnTo>
                  <a:pt x="1756448" y="2643784"/>
                </a:lnTo>
                <a:lnTo>
                  <a:pt x="1758175" y="2656484"/>
                </a:lnTo>
                <a:lnTo>
                  <a:pt x="1758937" y="2669184"/>
                </a:lnTo>
                <a:lnTo>
                  <a:pt x="1758937" y="433666"/>
                </a:lnTo>
                <a:lnTo>
                  <a:pt x="1745094" y="421284"/>
                </a:lnTo>
                <a:lnTo>
                  <a:pt x="1731137" y="408584"/>
                </a:lnTo>
                <a:lnTo>
                  <a:pt x="1722501" y="408584"/>
                </a:lnTo>
                <a:lnTo>
                  <a:pt x="1713725" y="395884"/>
                </a:lnTo>
                <a:lnTo>
                  <a:pt x="1687817" y="395884"/>
                </a:lnTo>
                <a:lnTo>
                  <a:pt x="1680057" y="383184"/>
                </a:lnTo>
                <a:lnTo>
                  <a:pt x="1673136" y="383184"/>
                </a:lnTo>
                <a:lnTo>
                  <a:pt x="1667586" y="357784"/>
                </a:lnTo>
                <a:lnTo>
                  <a:pt x="1664042" y="357784"/>
                </a:lnTo>
                <a:lnTo>
                  <a:pt x="1660271" y="345084"/>
                </a:lnTo>
                <a:lnTo>
                  <a:pt x="1656118" y="345084"/>
                </a:lnTo>
                <a:lnTo>
                  <a:pt x="1651431" y="357784"/>
                </a:lnTo>
                <a:lnTo>
                  <a:pt x="1647012" y="370484"/>
                </a:lnTo>
                <a:lnTo>
                  <a:pt x="1640662" y="370484"/>
                </a:lnTo>
                <a:lnTo>
                  <a:pt x="1636026" y="357784"/>
                </a:lnTo>
                <a:lnTo>
                  <a:pt x="1627327" y="345084"/>
                </a:lnTo>
                <a:lnTo>
                  <a:pt x="1618132" y="345084"/>
                </a:lnTo>
                <a:lnTo>
                  <a:pt x="1613839" y="339369"/>
                </a:lnTo>
                <a:lnTo>
                  <a:pt x="1613839" y="370484"/>
                </a:lnTo>
                <a:lnTo>
                  <a:pt x="1611147" y="370484"/>
                </a:lnTo>
                <a:lnTo>
                  <a:pt x="1612760" y="357784"/>
                </a:lnTo>
                <a:lnTo>
                  <a:pt x="1613839" y="370484"/>
                </a:lnTo>
                <a:lnTo>
                  <a:pt x="1613839" y="339369"/>
                </a:lnTo>
                <a:lnTo>
                  <a:pt x="1608594" y="332384"/>
                </a:lnTo>
                <a:lnTo>
                  <a:pt x="1586839" y="332384"/>
                </a:lnTo>
                <a:lnTo>
                  <a:pt x="1582547" y="319684"/>
                </a:lnTo>
                <a:lnTo>
                  <a:pt x="1581518" y="294284"/>
                </a:lnTo>
                <a:lnTo>
                  <a:pt x="1577098" y="281584"/>
                </a:lnTo>
                <a:lnTo>
                  <a:pt x="1563763" y="281584"/>
                </a:lnTo>
                <a:lnTo>
                  <a:pt x="1553197" y="268884"/>
                </a:lnTo>
                <a:lnTo>
                  <a:pt x="1542656" y="268884"/>
                </a:lnTo>
                <a:lnTo>
                  <a:pt x="1539392" y="276809"/>
                </a:lnTo>
                <a:lnTo>
                  <a:pt x="1539392" y="2511933"/>
                </a:lnTo>
                <a:lnTo>
                  <a:pt x="1538643" y="2516784"/>
                </a:lnTo>
                <a:lnTo>
                  <a:pt x="1510969" y="2516784"/>
                </a:lnTo>
                <a:lnTo>
                  <a:pt x="1510969" y="2605684"/>
                </a:lnTo>
                <a:lnTo>
                  <a:pt x="1472971" y="2605684"/>
                </a:lnTo>
                <a:lnTo>
                  <a:pt x="1428419" y="2592984"/>
                </a:lnTo>
                <a:lnTo>
                  <a:pt x="1386027" y="2580284"/>
                </a:lnTo>
                <a:lnTo>
                  <a:pt x="1354455" y="2554884"/>
                </a:lnTo>
                <a:lnTo>
                  <a:pt x="1358417" y="2542184"/>
                </a:lnTo>
                <a:lnTo>
                  <a:pt x="1376718" y="2542184"/>
                </a:lnTo>
                <a:lnTo>
                  <a:pt x="1381645" y="2529484"/>
                </a:lnTo>
                <a:lnTo>
                  <a:pt x="1386497" y="2529484"/>
                </a:lnTo>
                <a:lnTo>
                  <a:pt x="1391285" y="2516784"/>
                </a:lnTo>
                <a:lnTo>
                  <a:pt x="1413814" y="2516784"/>
                </a:lnTo>
                <a:lnTo>
                  <a:pt x="1430058" y="2529484"/>
                </a:lnTo>
                <a:lnTo>
                  <a:pt x="1446199" y="2529484"/>
                </a:lnTo>
                <a:lnTo>
                  <a:pt x="1462062" y="2542184"/>
                </a:lnTo>
                <a:lnTo>
                  <a:pt x="1467739" y="2554884"/>
                </a:lnTo>
                <a:lnTo>
                  <a:pt x="1466748" y="2567584"/>
                </a:lnTo>
                <a:lnTo>
                  <a:pt x="1463573" y="2567584"/>
                </a:lnTo>
                <a:lnTo>
                  <a:pt x="1462709" y="2580284"/>
                </a:lnTo>
                <a:lnTo>
                  <a:pt x="1473949" y="2580284"/>
                </a:lnTo>
                <a:lnTo>
                  <a:pt x="1485620" y="2592984"/>
                </a:lnTo>
                <a:lnTo>
                  <a:pt x="1497914" y="2592984"/>
                </a:lnTo>
                <a:lnTo>
                  <a:pt x="1510969" y="2605684"/>
                </a:lnTo>
                <a:lnTo>
                  <a:pt x="1510969" y="2516784"/>
                </a:lnTo>
                <a:lnTo>
                  <a:pt x="1510042" y="2516784"/>
                </a:lnTo>
                <a:lnTo>
                  <a:pt x="1510423" y="2504084"/>
                </a:lnTo>
                <a:lnTo>
                  <a:pt x="1516303" y="2491384"/>
                </a:lnTo>
                <a:lnTo>
                  <a:pt x="1522387" y="2491384"/>
                </a:lnTo>
                <a:lnTo>
                  <a:pt x="1528546" y="2504084"/>
                </a:lnTo>
                <a:lnTo>
                  <a:pt x="1538325" y="2504084"/>
                </a:lnTo>
                <a:lnTo>
                  <a:pt x="1539392" y="2511933"/>
                </a:lnTo>
                <a:lnTo>
                  <a:pt x="1539392" y="276809"/>
                </a:lnTo>
                <a:lnTo>
                  <a:pt x="1532178" y="294284"/>
                </a:lnTo>
                <a:lnTo>
                  <a:pt x="1487373" y="294284"/>
                </a:lnTo>
                <a:lnTo>
                  <a:pt x="1487373" y="2478684"/>
                </a:lnTo>
                <a:lnTo>
                  <a:pt x="1487157" y="2491384"/>
                </a:lnTo>
                <a:lnTo>
                  <a:pt x="1486077" y="2504084"/>
                </a:lnTo>
                <a:lnTo>
                  <a:pt x="1474990" y="2504084"/>
                </a:lnTo>
                <a:lnTo>
                  <a:pt x="1475206" y="2516784"/>
                </a:lnTo>
                <a:lnTo>
                  <a:pt x="1472082" y="2504084"/>
                </a:lnTo>
                <a:lnTo>
                  <a:pt x="1463141" y="2504084"/>
                </a:lnTo>
                <a:lnTo>
                  <a:pt x="1463027" y="2491384"/>
                </a:lnTo>
                <a:lnTo>
                  <a:pt x="1466291" y="2478684"/>
                </a:lnTo>
                <a:lnTo>
                  <a:pt x="1472272" y="2478684"/>
                </a:lnTo>
                <a:lnTo>
                  <a:pt x="1479092" y="2465984"/>
                </a:lnTo>
                <a:lnTo>
                  <a:pt x="1484896" y="2478684"/>
                </a:lnTo>
                <a:lnTo>
                  <a:pt x="1487373" y="2478684"/>
                </a:lnTo>
                <a:lnTo>
                  <a:pt x="1487373" y="294284"/>
                </a:lnTo>
                <a:lnTo>
                  <a:pt x="1486877" y="294284"/>
                </a:lnTo>
                <a:lnTo>
                  <a:pt x="1484680" y="292569"/>
                </a:lnTo>
                <a:lnTo>
                  <a:pt x="1484680" y="319684"/>
                </a:lnTo>
                <a:lnTo>
                  <a:pt x="1483499" y="332384"/>
                </a:lnTo>
                <a:lnTo>
                  <a:pt x="1444282" y="332384"/>
                </a:lnTo>
                <a:lnTo>
                  <a:pt x="1444066" y="319684"/>
                </a:lnTo>
                <a:lnTo>
                  <a:pt x="1446542" y="306984"/>
                </a:lnTo>
                <a:lnTo>
                  <a:pt x="1483067" y="306984"/>
                </a:lnTo>
                <a:lnTo>
                  <a:pt x="1484363" y="319684"/>
                </a:lnTo>
                <a:lnTo>
                  <a:pt x="1484680" y="319684"/>
                </a:lnTo>
                <a:lnTo>
                  <a:pt x="1484680" y="292569"/>
                </a:lnTo>
                <a:lnTo>
                  <a:pt x="1470609" y="281584"/>
                </a:lnTo>
                <a:lnTo>
                  <a:pt x="1427378" y="281584"/>
                </a:lnTo>
                <a:lnTo>
                  <a:pt x="1427378" y="2478684"/>
                </a:lnTo>
                <a:lnTo>
                  <a:pt x="1426184" y="2491384"/>
                </a:lnTo>
                <a:lnTo>
                  <a:pt x="1418653" y="2491384"/>
                </a:lnTo>
                <a:lnTo>
                  <a:pt x="1416710" y="2478684"/>
                </a:lnTo>
                <a:lnTo>
                  <a:pt x="1418221" y="2478684"/>
                </a:lnTo>
                <a:lnTo>
                  <a:pt x="1421015" y="2465984"/>
                </a:lnTo>
                <a:lnTo>
                  <a:pt x="1424470" y="2465984"/>
                </a:lnTo>
                <a:lnTo>
                  <a:pt x="1426298" y="2478684"/>
                </a:lnTo>
                <a:lnTo>
                  <a:pt x="1427378" y="2478684"/>
                </a:lnTo>
                <a:lnTo>
                  <a:pt x="1427378" y="281584"/>
                </a:lnTo>
                <a:lnTo>
                  <a:pt x="1408849" y="281584"/>
                </a:lnTo>
                <a:lnTo>
                  <a:pt x="1395958" y="268884"/>
                </a:lnTo>
                <a:lnTo>
                  <a:pt x="1370101" y="268884"/>
                </a:lnTo>
                <a:lnTo>
                  <a:pt x="1357579" y="256184"/>
                </a:lnTo>
                <a:lnTo>
                  <a:pt x="1342123" y="256184"/>
                </a:lnTo>
                <a:lnTo>
                  <a:pt x="1337271" y="268884"/>
                </a:lnTo>
                <a:lnTo>
                  <a:pt x="1332166" y="281584"/>
                </a:lnTo>
                <a:lnTo>
                  <a:pt x="1327518" y="272630"/>
                </a:lnTo>
                <a:lnTo>
                  <a:pt x="1327518" y="2542184"/>
                </a:lnTo>
                <a:lnTo>
                  <a:pt x="1326654" y="2554884"/>
                </a:lnTo>
                <a:lnTo>
                  <a:pt x="1299387" y="2554884"/>
                </a:lnTo>
                <a:lnTo>
                  <a:pt x="1293139" y="2542184"/>
                </a:lnTo>
                <a:lnTo>
                  <a:pt x="1283462" y="2542184"/>
                </a:lnTo>
                <a:lnTo>
                  <a:pt x="1284224" y="2529484"/>
                </a:lnTo>
                <a:lnTo>
                  <a:pt x="1316139" y="2529484"/>
                </a:lnTo>
                <a:lnTo>
                  <a:pt x="1326337" y="2542184"/>
                </a:lnTo>
                <a:lnTo>
                  <a:pt x="1327518" y="2542184"/>
                </a:lnTo>
                <a:lnTo>
                  <a:pt x="1327518" y="272630"/>
                </a:lnTo>
                <a:lnTo>
                  <a:pt x="1325575" y="268884"/>
                </a:lnTo>
                <a:lnTo>
                  <a:pt x="1304150" y="268884"/>
                </a:lnTo>
                <a:lnTo>
                  <a:pt x="1298575" y="281584"/>
                </a:lnTo>
                <a:lnTo>
                  <a:pt x="1287297" y="281584"/>
                </a:lnTo>
                <a:lnTo>
                  <a:pt x="1281849" y="268884"/>
                </a:lnTo>
                <a:lnTo>
                  <a:pt x="1260284" y="256184"/>
                </a:lnTo>
                <a:lnTo>
                  <a:pt x="1238491" y="256184"/>
                </a:lnTo>
                <a:lnTo>
                  <a:pt x="1216533" y="243484"/>
                </a:lnTo>
                <a:lnTo>
                  <a:pt x="1135672" y="243484"/>
                </a:lnTo>
                <a:lnTo>
                  <a:pt x="1116177" y="230784"/>
                </a:lnTo>
                <a:lnTo>
                  <a:pt x="1093228" y="230784"/>
                </a:lnTo>
                <a:lnTo>
                  <a:pt x="1093228" y="332384"/>
                </a:lnTo>
                <a:lnTo>
                  <a:pt x="1090752" y="332384"/>
                </a:lnTo>
                <a:lnTo>
                  <a:pt x="1091946" y="319684"/>
                </a:lnTo>
                <a:lnTo>
                  <a:pt x="1093228" y="332384"/>
                </a:lnTo>
                <a:lnTo>
                  <a:pt x="1093228" y="230784"/>
                </a:lnTo>
                <a:lnTo>
                  <a:pt x="1062431" y="230784"/>
                </a:lnTo>
                <a:lnTo>
                  <a:pt x="1044435" y="218084"/>
                </a:lnTo>
                <a:lnTo>
                  <a:pt x="1015415" y="218084"/>
                </a:lnTo>
                <a:lnTo>
                  <a:pt x="1006094" y="205384"/>
                </a:lnTo>
                <a:lnTo>
                  <a:pt x="996391" y="205384"/>
                </a:lnTo>
                <a:lnTo>
                  <a:pt x="969568" y="213753"/>
                </a:lnTo>
                <a:lnTo>
                  <a:pt x="969568" y="319684"/>
                </a:lnTo>
                <a:lnTo>
                  <a:pt x="969568" y="332384"/>
                </a:lnTo>
                <a:lnTo>
                  <a:pt x="965479" y="332384"/>
                </a:lnTo>
                <a:lnTo>
                  <a:pt x="965479" y="2389784"/>
                </a:lnTo>
                <a:lnTo>
                  <a:pt x="964946" y="2402484"/>
                </a:lnTo>
                <a:lnTo>
                  <a:pt x="956322" y="2402484"/>
                </a:lnTo>
                <a:lnTo>
                  <a:pt x="956322" y="2491384"/>
                </a:lnTo>
                <a:lnTo>
                  <a:pt x="940269" y="2516784"/>
                </a:lnTo>
                <a:lnTo>
                  <a:pt x="889431" y="2516784"/>
                </a:lnTo>
                <a:lnTo>
                  <a:pt x="887272" y="2504084"/>
                </a:lnTo>
                <a:lnTo>
                  <a:pt x="887603" y="2504084"/>
                </a:lnTo>
                <a:lnTo>
                  <a:pt x="890079" y="2491384"/>
                </a:lnTo>
                <a:lnTo>
                  <a:pt x="956322" y="2491384"/>
                </a:lnTo>
                <a:lnTo>
                  <a:pt x="956322" y="2402484"/>
                </a:lnTo>
                <a:lnTo>
                  <a:pt x="950836" y="2402484"/>
                </a:lnTo>
                <a:lnTo>
                  <a:pt x="952550" y="2389784"/>
                </a:lnTo>
                <a:lnTo>
                  <a:pt x="965479" y="2389784"/>
                </a:lnTo>
                <a:lnTo>
                  <a:pt x="965479" y="332384"/>
                </a:lnTo>
                <a:lnTo>
                  <a:pt x="922718" y="332384"/>
                </a:lnTo>
                <a:lnTo>
                  <a:pt x="922718" y="319684"/>
                </a:lnTo>
                <a:lnTo>
                  <a:pt x="922934" y="319684"/>
                </a:lnTo>
                <a:lnTo>
                  <a:pt x="924013" y="306984"/>
                </a:lnTo>
                <a:lnTo>
                  <a:pt x="938403" y="306984"/>
                </a:lnTo>
                <a:lnTo>
                  <a:pt x="948778" y="319684"/>
                </a:lnTo>
                <a:lnTo>
                  <a:pt x="969568" y="319684"/>
                </a:lnTo>
                <a:lnTo>
                  <a:pt x="969568" y="213753"/>
                </a:lnTo>
                <a:lnTo>
                  <a:pt x="955675" y="218084"/>
                </a:lnTo>
                <a:lnTo>
                  <a:pt x="904621" y="218084"/>
                </a:lnTo>
                <a:lnTo>
                  <a:pt x="904621" y="281584"/>
                </a:lnTo>
                <a:lnTo>
                  <a:pt x="904621" y="294284"/>
                </a:lnTo>
                <a:lnTo>
                  <a:pt x="903109" y="294284"/>
                </a:lnTo>
                <a:lnTo>
                  <a:pt x="901598" y="306984"/>
                </a:lnTo>
                <a:lnTo>
                  <a:pt x="898474" y="306984"/>
                </a:lnTo>
                <a:lnTo>
                  <a:pt x="897077" y="294284"/>
                </a:lnTo>
                <a:lnTo>
                  <a:pt x="895565" y="294284"/>
                </a:lnTo>
                <a:lnTo>
                  <a:pt x="897407" y="281584"/>
                </a:lnTo>
                <a:lnTo>
                  <a:pt x="904621" y="281584"/>
                </a:lnTo>
                <a:lnTo>
                  <a:pt x="904621" y="218084"/>
                </a:lnTo>
                <a:lnTo>
                  <a:pt x="873988" y="218084"/>
                </a:lnTo>
                <a:lnTo>
                  <a:pt x="850011" y="225552"/>
                </a:lnTo>
                <a:lnTo>
                  <a:pt x="850011" y="2351684"/>
                </a:lnTo>
                <a:lnTo>
                  <a:pt x="845591" y="2351684"/>
                </a:lnTo>
                <a:lnTo>
                  <a:pt x="848601" y="2338984"/>
                </a:lnTo>
                <a:lnTo>
                  <a:pt x="850011" y="2351684"/>
                </a:lnTo>
                <a:lnTo>
                  <a:pt x="850011" y="225552"/>
                </a:lnTo>
                <a:lnTo>
                  <a:pt x="833208" y="230784"/>
                </a:lnTo>
                <a:lnTo>
                  <a:pt x="820280" y="230784"/>
                </a:lnTo>
                <a:lnTo>
                  <a:pt x="820280" y="281584"/>
                </a:lnTo>
                <a:lnTo>
                  <a:pt x="820064" y="294284"/>
                </a:lnTo>
                <a:lnTo>
                  <a:pt x="819632" y="306984"/>
                </a:lnTo>
                <a:lnTo>
                  <a:pt x="812520" y="306984"/>
                </a:lnTo>
                <a:lnTo>
                  <a:pt x="808532" y="319684"/>
                </a:lnTo>
                <a:lnTo>
                  <a:pt x="789343" y="319684"/>
                </a:lnTo>
                <a:lnTo>
                  <a:pt x="786993" y="306984"/>
                </a:lnTo>
                <a:lnTo>
                  <a:pt x="787806" y="306984"/>
                </a:lnTo>
                <a:lnTo>
                  <a:pt x="791476" y="294284"/>
                </a:lnTo>
                <a:lnTo>
                  <a:pt x="801204" y="294284"/>
                </a:lnTo>
                <a:lnTo>
                  <a:pt x="816940" y="281584"/>
                </a:lnTo>
                <a:lnTo>
                  <a:pt x="820280" y="281584"/>
                </a:lnTo>
                <a:lnTo>
                  <a:pt x="820280" y="230784"/>
                </a:lnTo>
                <a:lnTo>
                  <a:pt x="756081" y="230784"/>
                </a:lnTo>
                <a:lnTo>
                  <a:pt x="756081" y="281584"/>
                </a:lnTo>
                <a:lnTo>
                  <a:pt x="754672" y="281584"/>
                </a:lnTo>
                <a:lnTo>
                  <a:pt x="751763" y="268884"/>
                </a:lnTo>
                <a:lnTo>
                  <a:pt x="755434" y="268884"/>
                </a:lnTo>
                <a:lnTo>
                  <a:pt x="756081" y="281584"/>
                </a:lnTo>
                <a:lnTo>
                  <a:pt x="756081" y="230784"/>
                </a:lnTo>
                <a:lnTo>
                  <a:pt x="716305" y="230784"/>
                </a:lnTo>
                <a:lnTo>
                  <a:pt x="711200" y="243484"/>
                </a:lnTo>
                <a:lnTo>
                  <a:pt x="707123" y="256184"/>
                </a:lnTo>
                <a:lnTo>
                  <a:pt x="704481" y="256184"/>
                </a:lnTo>
                <a:lnTo>
                  <a:pt x="702360" y="268884"/>
                </a:lnTo>
                <a:lnTo>
                  <a:pt x="700239" y="281584"/>
                </a:lnTo>
                <a:lnTo>
                  <a:pt x="693686" y="294284"/>
                </a:lnTo>
                <a:lnTo>
                  <a:pt x="686028" y="306984"/>
                </a:lnTo>
                <a:lnTo>
                  <a:pt x="678840" y="319151"/>
                </a:lnTo>
                <a:lnTo>
                  <a:pt x="678840" y="2110384"/>
                </a:lnTo>
                <a:lnTo>
                  <a:pt x="673455" y="2110384"/>
                </a:lnTo>
                <a:lnTo>
                  <a:pt x="674217" y="2097684"/>
                </a:lnTo>
                <a:lnTo>
                  <a:pt x="678522" y="2097684"/>
                </a:lnTo>
                <a:lnTo>
                  <a:pt x="678840" y="2110384"/>
                </a:lnTo>
                <a:lnTo>
                  <a:pt x="678840" y="319151"/>
                </a:lnTo>
                <a:lnTo>
                  <a:pt x="678522" y="319684"/>
                </a:lnTo>
                <a:lnTo>
                  <a:pt x="659777" y="319684"/>
                </a:lnTo>
                <a:lnTo>
                  <a:pt x="653961" y="315709"/>
                </a:lnTo>
                <a:lnTo>
                  <a:pt x="653961" y="2097684"/>
                </a:lnTo>
                <a:lnTo>
                  <a:pt x="651700" y="2097684"/>
                </a:lnTo>
                <a:lnTo>
                  <a:pt x="653427" y="2084984"/>
                </a:lnTo>
                <a:lnTo>
                  <a:pt x="653961" y="2097684"/>
                </a:lnTo>
                <a:lnTo>
                  <a:pt x="653961" y="315709"/>
                </a:lnTo>
                <a:lnTo>
                  <a:pt x="641248" y="306984"/>
                </a:lnTo>
                <a:lnTo>
                  <a:pt x="618515" y="306984"/>
                </a:lnTo>
                <a:lnTo>
                  <a:pt x="618515" y="2186584"/>
                </a:lnTo>
                <a:lnTo>
                  <a:pt x="594398" y="2186584"/>
                </a:lnTo>
                <a:lnTo>
                  <a:pt x="591159" y="2173884"/>
                </a:lnTo>
                <a:lnTo>
                  <a:pt x="586092" y="2173884"/>
                </a:lnTo>
                <a:lnTo>
                  <a:pt x="584161" y="2161184"/>
                </a:lnTo>
                <a:lnTo>
                  <a:pt x="607669" y="2161184"/>
                </a:lnTo>
                <a:lnTo>
                  <a:pt x="615188" y="2173884"/>
                </a:lnTo>
                <a:lnTo>
                  <a:pt x="617448" y="2173884"/>
                </a:lnTo>
                <a:lnTo>
                  <a:pt x="618515" y="2186584"/>
                </a:lnTo>
                <a:lnTo>
                  <a:pt x="618515" y="306984"/>
                </a:lnTo>
                <a:lnTo>
                  <a:pt x="575005" y="306984"/>
                </a:lnTo>
                <a:lnTo>
                  <a:pt x="573925" y="319684"/>
                </a:lnTo>
                <a:lnTo>
                  <a:pt x="574890" y="319684"/>
                </a:lnTo>
                <a:lnTo>
                  <a:pt x="575868" y="332384"/>
                </a:lnTo>
                <a:lnTo>
                  <a:pt x="591629" y="332384"/>
                </a:lnTo>
                <a:lnTo>
                  <a:pt x="598817" y="345084"/>
                </a:lnTo>
                <a:lnTo>
                  <a:pt x="608876" y="345084"/>
                </a:lnTo>
                <a:lnTo>
                  <a:pt x="610311" y="357784"/>
                </a:lnTo>
                <a:lnTo>
                  <a:pt x="610489" y="357784"/>
                </a:lnTo>
                <a:lnTo>
                  <a:pt x="609688" y="370484"/>
                </a:lnTo>
                <a:lnTo>
                  <a:pt x="607034" y="383184"/>
                </a:lnTo>
                <a:lnTo>
                  <a:pt x="598906" y="383184"/>
                </a:lnTo>
                <a:lnTo>
                  <a:pt x="594067" y="395884"/>
                </a:lnTo>
                <a:lnTo>
                  <a:pt x="563333" y="395884"/>
                </a:lnTo>
                <a:lnTo>
                  <a:pt x="556577" y="401574"/>
                </a:lnTo>
                <a:lnTo>
                  <a:pt x="556577" y="1538884"/>
                </a:lnTo>
                <a:lnTo>
                  <a:pt x="555294" y="1551584"/>
                </a:lnTo>
                <a:lnTo>
                  <a:pt x="548398" y="1551584"/>
                </a:lnTo>
                <a:lnTo>
                  <a:pt x="546671" y="1538884"/>
                </a:lnTo>
                <a:lnTo>
                  <a:pt x="556577" y="1538884"/>
                </a:lnTo>
                <a:lnTo>
                  <a:pt x="556577" y="401574"/>
                </a:lnTo>
                <a:lnTo>
                  <a:pt x="548220" y="408584"/>
                </a:lnTo>
                <a:lnTo>
                  <a:pt x="533311" y="421284"/>
                </a:lnTo>
                <a:lnTo>
                  <a:pt x="526529" y="421284"/>
                </a:lnTo>
                <a:lnTo>
                  <a:pt x="526529" y="1881784"/>
                </a:lnTo>
                <a:lnTo>
                  <a:pt x="516940" y="1881784"/>
                </a:lnTo>
                <a:lnTo>
                  <a:pt x="516940" y="1919884"/>
                </a:lnTo>
                <a:lnTo>
                  <a:pt x="505206" y="1919884"/>
                </a:lnTo>
                <a:lnTo>
                  <a:pt x="499605" y="1932584"/>
                </a:lnTo>
                <a:lnTo>
                  <a:pt x="498627" y="1932584"/>
                </a:lnTo>
                <a:lnTo>
                  <a:pt x="497763" y="1919884"/>
                </a:lnTo>
                <a:lnTo>
                  <a:pt x="497344" y="1919884"/>
                </a:lnTo>
                <a:lnTo>
                  <a:pt x="502513" y="1907184"/>
                </a:lnTo>
                <a:lnTo>
                  <a:pt x="516839" y="1907184"/>
                </a:lnTo>
                <a:lnTo>
                  <a:pt x="516940" y="1919884"/>
                </a:lnTo>
                <a:lnTo>
                  <a:pt x="516940" y="1881784"/>
                </a:lnTo>
                <a:lnTo>
                  <a:pt x="503580" y="1881784"/>
                </a:lnTo>
                <a:lnTo>
                  <a:pt x="509092" y="1869084"/>
                </a:lnTo>
                <a:lnTo>
                  <a:pt x="520839" y="1869084"/>
                </a:lnTo>
                <a:lnTo>
                  <a:pt x="526529" y="1881784"/>
                </a:lnTo>
                <a:lnTo>
                  <a:pt x="526529" y="421284"/>
                </a:lnTo>
                <a:lnTo>
                  <a:pt x="520877" y="433984"/>
                </a:lnTo>
                <a:lnTo>
                  <a:pt x="517372" y="445592"/>
                </a:lnTo>
                <a:lnTo>
                  <a:pt x="517372" y="1246784"/>
                </a:lnTo>
                <a:lnTo>
                  <a:pt x="514896" y="1246784"/>
                </a:lnTo>
                <a:lnTo>
                  <a:pt x="515327" y="1234084"/>
                </a:lnTo>
                <a:lnTo>
                  <a:pt x="517372" y="1246784"/>
                </a:lnTo>
                <a:lnTo>
                  <a:pt x="517372" y="445592"/>
                </a:lnTo>
                <a:lnTo>
                  <a:pt x="517042" y="446684"/>
                </a:lnTo>
                <a:lnTo>
                  <a:pt x="515543" y="459384"/>
                </a:lnTo>
                <a:lnTo>
                  <a:pt x="515543" y="472097"/>
                </a:lnTo>
                <a:lnTo>
                  <a:pt x="510044" y="472097"/>
                </a:lnTo>
                <a:lnTo>
                  <a:pt x="510044" y="853084"/>
                </a:lnTo>
                <a:lnTo>
                  <a:pt x="509612" y="865784"/>
                </a:lnTo>
                <a:lnTo>
                  <a:pt x="507466" y="853084"/>
                </a:lnTo>
                <a:lnTo>
                  <a:pt x="510044" y="853084"/>
                </a:lnTo>
                <a:lnTo>
                  <a:pt x="510044" y="472097"/>
                </a:lnTo>
                <a:lnTo>
                  <a:pt x="505206" y="472097"/>
                </a:lnTo>
                <a:lnTo>
                  <a:pt x="502513" y="463626"/>
                </a:lnTo>
                <a:lnTo>
                  <a:pt x="502513" y="1462684"/>
                </a:lnTo>
                <a:lnTo>
                  <a:pt x="500570" y="1475384"/>
                </a:lnTo>
                <a:lnTo>
                  <a:pt x="499821" y="1475384"/>
                </a:lnTo>
                <a:lnTo>
                  <a:pt x="499821" y="1526184"/>
                </a:lnTo>
                <a:lnTo>
                  <a:pt x="499059" y="1538884"/>
                </a:lnTo>
                <a:lnTo>
                  <a:pt x="496582" y="1551584"/>
                </a:lnTo>
                <a:lnTo>
                  <a:pt x="488403" y="1551584"/>
                </a:lnTo>
                <a:lnTo>
                  <a:pt x="487540" y="1526184"/>
                </a:lnTo>
                <a:lnTo>
                  <a:pt x="499821" y="1526184"/>
                </a:lnTo>
                <a:lnTo>
                  <a:pt x="499821" y="1475384"/>
                </a:lnTo>
                <a:lnTo>
                  <a:pt x="497763" y="1475384"/>
                </a:lnTo>
                <a:lnTo>
                  <a:pt x="496366" y="1462684"/>
                </a:lnTo>
                <a:lnTo>
                  <a:pt x="502513" y="1462684"/>
                </a:lnTo>
                <a:lnTo>
                  <a:pt x="502513" y="463626"/>
                </a:lnTo>
                <a:lnTo>
                  <a:pt x="501167" y="459384"/>
                </a:lnTo>
                <a:lnTo>
                  <a:pt x="499605" y="454355"/>
                </a:lnTo>
                <a:lnTo>
                  <a:pt x="499605" y="624484"/>
                </a:lnTo>
                <a:lnTo>
                  <a:pt x="498195" y="637184"/>
                </a:lnTo>
                <a:lnTo>
                  <a:pt x="490118" y="637184"/>
                </a:lnTo>
                <a:lnTo>
                  <a:pt x="489369" y="624484"/>
                </a:lnTo>
                <a:lnTo>
                  <a:pt x="499605" y="624484"/>
                </a:lnTo>
                <a:lnTo>
                  <a:pt x="499605" y="454355"/>
                </a:lnTo>
                <a:lnTo>
                  <a:pt x="497230" y="446684"/>
                </a:lnTo>
                <a:lnTo>
                  <a:pt x="492810" y="446684"/>
                </a:lnTo>
                <a:lnTo>
                  <a:pt x="487324" y="433984"/>
                </a:lnTo>
                <a:lnTo>
                  <a:pt x="477951" y="433984"/>
                </a:lnTo>
                <a:lnTo>
                  <a:pt x="476199" y="446684"/>
                </a:lnTo>
                <a:lnTo>
                  <a:pt x="477253" y="446684"/>
                </a:lnTo>
                <a:lnTo>
                  <a:pt x="479590" y="459384"/>
                </a:lnTo>
                <a:lnTo>
                  <a:pt x="481723" y="459384"/>
                </a:lnTo>
                <a:lnTo>
                  <a:pt x="483425" y="472097"/>
                </a:lnTo>
                <a:lnTo>
                  <a:pt x="483489" y="472605"/>
                </a:lnTo>
                <a:lnTo>
                  <a:pt x="482142" y="484784"/>
                </a:lnTo>
                <a:lnTo>
                  <a:pt x="479463" y="484784"/>
                </a:lnTo>
                <a:lnTo>
                  <a:pt x="479463" y="1576984"/>
                </a:lnTo>
                <a:lnTo>
                  <a:pt x="470446" y="1589684"/>
                </a:lnTo>
                <a:lnTo>
                  <a:pt x="466750" y="1594523"/>
                </a:lnTo>
                <a:lnTo>
                  <a:pt x="466750" y="1869084"/>
                </a:lnTo>
                <a:lnTo>
                  <a:pt x="466420" y="1881784"/>
                </a:lnTo>
                <a:lnTo>
                  <a:pt x="452640" y="1881784"/>
                </a:lnTo>
                <a:lnTo>
                  <a:pt x="453072" y="1869084"/>
                </a:lnTo>
                <a:lnTo>
                  <a:pt x="466750" y="1869084"/>
                </a:lnTo>
                <a:lnTo>
                  <a:pt x="466750" y="1594523"/>
                </a:lnTo>
                <a:lnTo>
                  <a:pt x="460730" y="1602384"/>
                </a:lnTo>
                <a:lnTo>
                  <a:pt x="439813" y="1602384"/>
                </a:lnTo>
                <a:lnTo>
                  <a:pt x="439813" y="1932584"/>
                </a:lnTo>
                <a:lnTo>
                  <a:pt x="436905" y="1932584"/>
                </a:lnTo>
                <a:lnTo>
                  <a:pt x="434428" y="1945284"/>
                </a:lnTo>
                <a:lnTo>
                  <a:pt x="428294" y="1945284"/>
                </a:lnTo>
                <a:lnTo>
                  <a:pt x="423748" y="1932584"/>
                </a:lnTo>
                <a:lnTo>
                  <a:pt x="419341" y="1919884"/>
                </a:lnTo>
                <a:lnTo>
                  <a:pt x="415061" y="1919884"/>
                </a:lnTo>
                <a:lnTo>
                  <a:pt x="410946" y="1907184"/>
                </a:lnTo>
                <a:lnTo>
                  <a:pt x="406488" y="1907184"/>
                </a:lnTo>
                <a:lnTo>
                  <a:pt x="401561" y="1894484"/>
                </a:lnTo>
                <a:lnTo>
                  <a:pt x="397027" y="1894484"/>
                </a:lnTo>
                <a:lnTo>
                  <a:pt x="393712" y="1881784"/>
                </a:lnTo>
                <a:lnTo>
                  <a:pt x="417906" y="1881784"/>
                </a:lnTo>
                <a:lnTo>
                  <a:pt x="427545" y="1894484"/>
                </a:lnTo>
                <a:lnTo>
                  <a:pt x="436372" y="1919884"/>
                </a:lnTo>
                <a:lnTo>
                  <a:pt x="438632" y="1919884"/>
                </a:lnTo>
                <a:lnTo>
                  <a:pt x="439813" y="1932584"/>
                </a:lnTo>
                <a:lnTo>
                  <a:pt x="439813" y="1602384"/>
                </a:lnTo>
                <a:lnTo>
                  <a:pt x="438315" y="1602384"/>
                </a:lnTo>
                <a:lnTo>
                  <a:pt x="437019" y="1589684"/>
                </a:lnTo>
                <a:lnTo>
                  <a:pt x="436473" y="1589684"/>
                </a:lnTo>
                <a:lnTo>
                  <a:pt x="437451" y="1576984"/>
                </a:lnTo>
                <a:lnTo>
                  <a:pt x="449021" y="1576984"/>
                </a:lnTo>
                <a:lnTo>
                  <a:pt x="459219" y="1564284"/>
                </a:lnTo>
                <a:lnTo>
                  <a:pt x="469430" y="1564284"/>
                </a:lnTo>
                <a:lnTo>
                  <a:pt x="479463" y="1576984"/>
                </a:lnTo>
                <a:lnTo>
                  <a:pt x="479463" y="484784"/>
                </a:lnTo>
                <a:lnTo>
                  <a:pt x="473214" y="484784"/>
                </a:lnTo>
                <a:lnTo>
                  <a:pt x="473214" y="776884"/>
                </a:lnTo>
                <a:lnTo>
                  <a:pt x="471487" y="776884"/>
                </a:lnTo>
                <a:lnTo>
                  <a:pt x="468464" y="789584"/>
                </a:lnTo>
                <a:lnTo>
                  <a:pt x="449732" y="789584"/>
                </a:lnTo>
                <a:lnTo>
                  <a:pt x="449948" y="776884"/>
                </a:lnTo>
                <a:lnTo>
                  <a:pt x="451446" y="764184"/>
                </a:lnTo>
                <a:lnTo>
                  <a:pt x="456298" y="764184"/>
                </a:lnTo>
                <a:lnTo>
                  <a:pt x="459092" y="751484"/>
                </a:lnTo>
                <a:lnTo>
                  <a:pt x="468896" y="751484"/>
                </a:lnTo>
                <a:lnTo>
                  <a:pt x="471373" y="764184"/>
                </a:lnTo>
                <a:lnTo>
                  <a:pt x="472236" y="764184"/>
                </a:lnTo>
                <a:lnTo>
                  <a:pt x="473214" y="776884"/>
                </a:lnTo>
                <a:lnTo>
                  <a:pt x="473214" y="484784"/>
                </a:lnTo>
                <a:lnTo>
                  <a:pt x="467398" y="484784"/>
                </a:lnTo>
                <a:lnTo>
                  <a:pt x="467398" y="611784"/>
                </a:lnTo>
                <a:lnTo>
                  <a:pt x="465455" y="624484"/>
                </a:lnTo>
                <a:lnTo>
                  <a:pt x="441756" y="624484"/>
                </a:lnTo>
                <a:lnTo>
                  <a:pt x="441756" y="1195984"/>
                </a:lnTo>
                <a:lnTo>
                  <a:pt x="435076" y="1195984"/>
                </a:lnTo>
                <a:lnTo>
                  <a:pt x="436689" y="1183284"/>
                </a:lnTo>
                <a:lnTo>
                  <a:pt x="438315" y="1183284"/>
                </a:lnTo>
                <a:lnTo>
                  <a:pt x="441756" y="1195984"/>
                </a:lnTo>
                <a:lnTo>
                  <a:pt x="441756" y="624484"/>
                </a:lnTo>
                <a:lnTo>
                  <a:pt x="436473" y="624484"/>
                </a:lnTo>
                <a:lnTo>
                  <a:pt x="436473" y="840384"/>
                </a:lnTo>
                <a:lnTo>
                  <a:pt x="435825" y="853084"/>
                </a:lnTo>
                <a:lnTo>
                  <a:pt x="432015" y="853084"/>
                </a:lnTo>
                <a:lnTo>
                  <a:pt x="427723" y="865784"/>
                </a:lnTo>
                <a:lnTo>
                  <a:pt x="423075" y="865784"/>
                </a:lnTo>
                <a:lnTo>
                  <a:pt x="418592" y="853084"/>
                </a:lnTo>
                <a:lnTo>
                  <a:pt x="416331" y="853084"/>
                </a:lnTo>
                <a:lnTo>
                  <a:pt x="415899" y="840384"/>
                </a:lnTo>
                <a:lnTo>
                  <a:pt x="417093" y="840384"/>
                </a:lnTo>
                <a:lnTo>
                  <a:pt x="420966" y="827684"/>
                </a:lnTo>
                <a:lnTo>
                  <a:pt x="431850" y="827684"/>
                </a:lnTo>
                <a:lnTo>
                  <a:pt x="434644" y="840384"/>
                </a:lnTo>
                <a:lnTo>
                  <a:pt x="436473" y="840384"/>
                </a:lnTo>
                <a:lnTo>
                  <a:pt x="436473" y="624484"/>
                </a:lnTo>
                <a:lnTo>
                  <a:pt x="403948" y="624484"/>
                </a:lnTo>
                <a:lnTo>
                  <a:pt x="403948" y="802284"/>
                </a:lnTo>
                <a:lnTo>
                  <a:pt x="387388" y="814984"/>
                </a:lnTo>
                <a:lnTo>
                  <a:pt x="352767" y="814984"/>
                </a:lnTo>
                <a:lnTo>
                  <a:pt x="370573" y="802284"/>
                </a:lnTo>
                <a:lnTo>
                  <a:pt x="403948" y="802284"/>
                </a:lnTo>
                <a:lnTo>
                  <a:pt x="403948" y="624484"/>
                </a:lnTo>
                <a:lnTo>
                  <a:pt x="402971" y="624484"/>
                </a:lnTo>
                <a:lnTo>
                  <a:pt x="393496" y="611784"/>
                </a:lnTo>
                <a:lnTo>
                  <a:pt x="390588" y="611784"/>
                </a:lnTo>
                <a:lnTo>
                  <a:pt x="390486" y="599084"/>
                </a:lnTo>
                <a:lnTo>
                  <a:pt x="391337" y="599084"/>
                </a:lnTo>
                <a:lnTo>
                  <a:pt x="392963" y="586384"/>
                </a:lnTo>
                <a:lnTo>
                  <a:pt x="411162" y="586384"/>
                </a:lnTo>
                <a:lnTo>
                  <a:pt x="420420" y="599084"/>
                </a:lnTo>
                <a:lnTo>
                  <a:pt x="465988" y="599084"/>
                </a:lnTo>
                <a:lnTo>
                  <a:pt x="467398" y="611784"/>
                </a:lnTo>
                <a:lnTo>
                  <a:pt x="467398" y="484784"/>
                </a:lnTo>
                <a:lnTo>
                  <a:pt x="441083" y="484784"/>
                </a:lnTo>
                <a:lnTo>
                  <a:pt x="429793" y="472884"/>
                </a:lnTo>
                <a:lnTo>
                  <a:pt x="429793" y="535584"/>
                </a:lnTo>
                <a:lnTo>
                  <a:pt x="429374" y="535584"/>
                </a:lnTo>
                <a:lnTo>
                  <a:pt x="428180" y="548284"/>
                </a:lnTo>
                <a:lnTo>
                  <a:pt x="384060" y="548284"/>
                </a:lnTo>
                <a:lnTo>
                  <a:pt x="377875" y="535584"/>
                </a:lnTo>
                <a:lnTo>
                  <a:pt x="373151" y="522884"/>
                </a:lnTo>
                <a:lnTo>
                  <a:pt x="370344" y="510184"/>
                </a:lnTo>
                <a:lnTo>
                  <a:pt x="370230" y="497484"/>
                </a:lnTo>
                <a:lnTo>
                  <a:pt x="372821" y="497484"/>
                </a:lnTo>
                <a:lnTo>
                  <a:pt x="378726" y="484784"/>
                </a:lnTo>
                <a:lnTo>
                  <a:pt x="391490" y="484784"/>
                </a:lnTo>
                <a:lnTo>
                  <a:pt x="397586" y="497484"/>
                </a:lnTo>
                <a:lnTo>
                  <a:pt x="405015" y="510184"/>
                </a:lnTo>
                <a:lnTo>
                  <a:pt x="412737" y="510184"/>
                </a:lnTo>
                <a:lnTo>
                  <a:pt x="420725" y="522884"/>
                </a:lnTo>
                <a:lnTo>
                  <a:pt x="428942" y="522884"/>
                </a:lnTo>
                <a:lnTo>
                  <a:pt x="429793" y="535584"/>
                </a:lnTo>
                <a:lnTo>
                  <a:pt x="429793" y="472884"/>
                </a:lnTo>
                <a:lnTo>
                  <a:pt x="429056" y="472097"/>
                </a:lnTo>
                <a:lnTo>
                  <a:pt x="427431" y="472097"/>
                </a:lnTo>
                <a:lnTo>
                  <a:pt x="426783" y="459384"/>
                </a:lnTo>
                <a:lnTo>
                  <a:pt x="425704" y="459384"/>
                </a:lnTo>
                <a:lnTo>
                  <a:pt x="413092" y="472097"/>
                </a:lnTo>
                <a:lnTo>
                  <a:pt x="359676" y="472097"/>
                </a:lnTo>
                <a:lnTo>
                  <a:pt x="359676" y="560984"/>
                </a:lnTo>
                <a:lnTo>
                  <a:pt x="359346" y="573684"/>
                </a:lnTo>
                <a:lnTo>
                  <a:pt x="353314" y="573684"/>
                </a:lnTo>
                <a:lnTo>
                  <a:pt x="353314" y="713384"/>
                </a:lnTo>
                <a:lnTo>
                  <a:pt x="351815" y="713384"/>
                </a:lnTo>
                <a:lnTo>
                  <a:pt x="351167" y="700684"/>
                </a:lnTo>
                <a:lnTo>
                  <a:pt x="353314" y="713384"/>
                </a:lnTo>
                <a:lnTo>
                  <a:pt x="353314" y="573684"/>
                </a:lnTo>
                <a:lnTo>
                  <a:pt x="349224" y="573684"/>
                </a:lnTo>
                <a:lnTo>
                  <a:pt x="349224" y="560984"/>
                </a:lnTo>
                <a:lnTo>
                  <a:pt x="352463" y="548284"/>
                </a:lnTo>
                <a:lnTo>
                  <a:pt x="355587" y="560984"/>
                </a:lnTo>
                <a:lnTo>
                  <a:pt x="359676" y="560984"/>
                </a:lnTo>
                <a:lnTo>
                  <a:pt x="359676" y="472097"/>
                </a:lnTo>
                <a:lnTo>
                  <a:pt x="337045" y="472097"/>
                </a:lnTo>
                <a:lnTo>
                  <a:pt x="333717" y="484784"/>
                </a:lnTo>
                <a:lnTo>
                  <a:pt x="336410" y="484784"/>
                </a:lnTo>
                <a:lnTo>
                  <a:pt x="342658" y="497484"/>
                </a:lnTo>
                <a:lnTo>
                  <a:pt x="335851" y="497484"/>
                </a:lnTo>
                <a:lnTo>
                  <a:pt x="329171" y="510184"/>
                </a:lnTo>
                <a:lnTo>
                  <a:pt x="322643" y="510184"/>
                </a:lnTo>
                <a:lnTo>
                  <a:pt x="316268" y="522884"/>
                </a:lnTo>
                <a:lnTo>
                  <a:pt x="313524" y="522884"/>
                </a:lnTo>
                <a:lnTo>
                  <a:pt x="312140" y="535584"/>
                </a:lnTo>
                <a:lnTo>
                  <a:pt x="312178" y="548284"/>
                </a:lnTo>
                <a:lnTo>
                  <a:pt x="313677" y="548284"/>
                </a:lnTo>
                <a:lnTo>
                  <a:pt x="314109" y="560984"/>
                </a:lnTo>
                <a:lnTo>
                  <a:pt x="319989" y="573684"/>
                </a:lnTo>
                <a:lnTo>
                  <a:pt x="326466" y="573684"/>
                </a:lnTo>
                <a:lnTo>
                  <a:pt x="332587" y="586384"/>
                </a:lnTo>
                <a:lnTo>
                  <a:pt x="337375" y="611784"/>
                </a:lnTo>
                <a:lnTo>
                  <a:pt x="337375" y="624484"/>
                </a:lnTo>
                <a:lnTo>
                  <a:pt x="313563" y="624484"/>
                </a:lnTo>
                <a:lnTo>
                  <a:pt x="305498" y="631571"/>
                </a:lnTo>
                <a:lnTo>
                  <a:pt x="305498" y="713384"/>
                </a:lnTo>
                <a:lnTo>
                  <a:pt x="304952" y="726084"/>
                </a:lnTo>
                <a:lnTo>
                  <a:pt x="301180" y="726084"/>
                </a:lnTo>
                <a:lnTo>
                  <a:pt x="301180" y="789584"/>
                </a:lnTo>
                <a:lnTo>
                  <a:pt x="292379" y="789584"/>
                </a:lnTo>
                <a:lnTo>
                  <a:pt x="284187" y="802284"/>
                </a:lnTo>
                <a:lnTo>
                  <a:pt x="275958" y="802284"/>
                </a:lnTo>
                <a:lnTo>
                  <a:pt x="267360" y="789584"/>
                </a:lnTo>
                <a:lnTo>
                  <a:pt x="267792" y="789584"/>
                </a:lnTo>
                <a:lnTo>
                  <a:pt x="276072" y="776884"/>
                </a:lnTo>
                <a:lnTo>
                  <a:pt x="292912" y="776884"/>
                </a:lnTo>
                <a:lnTo>
                  <a:pt x="301180" y="789584"/>
                </a:lnTo>
                <a:lnTo>
                  <a:pt x="301180" y="726084"/>
                </a:lnTo>
                <a:lnTo>
                  <a:pt x="275437" y="726084"/>
                </a:lnTo>
                <a:lnTo>
                  <a:pt x="276085" y="713384"/>
                </a:lnTo>
                <a:lnTo>
                  <a:pt x="285229" y="713384"/>
                </a:lnTo>
                <a:lnTo>
                  <a:pt x="291414" y="700684"/>
                </a:lnTo>
                <a:lnTo>
                  <a:pt x="297624" y="700684"/>
                </a:lnTo>
                <a:lnTo>
                  <a:pt x="303771" y="713384"/>
                </a:lnTo>
                <a:lnTo>
                  <a:pt x="305498" y="713384"/>
                </a:lnTo>
                <a:lnTo>
                  <a:pt x="305498" y="631571"/>
                </a:lnTo>
                <a:lnTo>
                  <a:pt x="299097" y="637184"/>
                </a:lnTo>
                <a:lnTo>
                  <a:pt x="284568" y="649884"/>
                </a:lnTo>
                <a:lnTo>
                  <a:pt x="269189" y="662584"/>
                </a:lnTo>
                <a:lnTo>
                  <a:pt x="265417" y="675284"/>
                </a:lnTo>
                <a:lnTo>
                  <a:pt x="261645" y="687984"/>
                </a:lnTo>
                <a:lnTo>
                  <a:pt x="251929" y="687984"/>
                </a:lnTo>
                <a:lnTo>
                  <a:pt x="244957" y="696239"/>
                </a:lnTo>
                <a:lnTo>
                  <a:pt x="244957" y="726084"/>
                </a:lnTo>
                <a:lnTo>
                  <a:pt x="243446" y="738784"/>
                </a:lnTo>
                <a:lnTo>
                  <a:pt x="239674" y="738784"/>
                </a:lnTo>
                <a:lnTo>
                  <a:pt x="238493" y="726084"/>
                </a:lnTo>
                <a:lnTo>
                  <a:pt x="244957" y="726084"/>
                </a:lnTo>
                <a:lnTo>
                  <a:pt x="244957" y="696239"/>
                </a:lnTo>
                <a:lnTo>
                  <a:pt x="241198" y="700684"/>
                </a:lnTo>
                <a:lnTo>
                  <a:pt x="237959" y="700684"/>
                </a:lnTo>
                <a:lnTo>
                  <a:pt x="237959" y="802284"/>
                </a:lnTo>
                <a:lnTo>
                  <a:pt x="209410" y="802284"/>
                </a:lnTo>
                <a:lnTo>
                  <a:pt x="209626" y="789584"/>
                </a:lnTo>
                <a:lnTo>
                  <a:pt x="211023" y="789584"/>
                </a:lnTo>
                <a:lnTo>
                  <a:pt x="216776" y="776884"/>
                </a:lnTo>
                <a:lnTo>
                  <a:pt x="229222" y="776884"/>
                </a:lnTo>
                <a:lnTo>
                  <a:pt x="235153" y="789584"/>
                </a:lnTo>
                <a:lnTo>
                  <a:pt x="237312" y="789584"/>
                </a:lnTo>
                <a:lnTo>
                  <a:pt x="237959" y="802284"/>
                </a:lnTo>
                <a:lnTo>
                  <a:pt x="237959" y="700684"/>
                </a:lnTo>
                <a:lnTo>
                  <a:pt x="207924" y="700684"/>
                </a:lnTo>
                <a:lnTo>
                  <a:pt x="196481" y="713384"/>
                </a:lnTo>
                <a:lnTo>
                  <a:pt x="185064" y="700684"/>
                </a:lnTo>
                <a:lnTo>
                  <a:pt x="176225" y="700684"/>
                </a:lnTo>
                <a:lnTo>
                  <a:pt x="173863" y="713384"/>
                </a:lnTo>
                <a:lnTo>
                  <a:pt x="174726" y="713384"/>
                </a:lnTo>
                <a:lnTo>
                  <a:pt x="175158" y="726084"/>
                </a:lnTo>
                <a:lnTo>
                  <a:pt x="176441" y="726084"/>
                </a:lnTo>
                <a:lnTo>
                  <a:pt x="185712" y="738784"/>
                </a:lnTo>
                <a:lnTo>
                  <a:pt x="189966" y="751484"/>
                </a:lnTo>
                <a:lnTo>
                  <a:pt x="190258" y="776884"/>
                </a:lnTo>
                <a:lnTo>
                  <a:pt x="187655" y="789584"/>
                </a:lnTo>
                <a:lnTo>
                  <a:pt x="185483" y="802284"/>
                </a:lnTo>
                <a:lnTo>
                  <a:pt x="181838" y="814984"/>
                </a:lnTo>
                <a:lnTo>
                  <a:pt x="177050" y="814984"/>
                </a:lnTo>
                <a:lnTo>
                  <a:pt x="171488" y="827684"/>
                </a:lnTo>
                <a:lnTo>
                  <a:pt x="155333" y="827684"/>
                </a:lnTo>
                <a:lnTo>
                  <a:pt x="158356" y="840384"/>
                </a:lnTo>
                <a:lnTo>
                  <a:pt x="232778" y="840384"/>
                </a:lnTo>
                <a:lnTo>
                  <a:pt x="233756" y="853084"/>
                </a:lnTo>
                <a:lnTo>
                  <a:pt x="162979" y="853084"/>
                </a:lnTo>
                <a:lnTo>
                  <a:pt x="153797" y="865784"/>
                </a:lnTo>
                <a:lnTo>
                  <a:pt x="145097" y="878484"/>
                </a:lnTo>
                <a:lnTo>
                  <a:pt x="190538" y="865784"/>
                </a:lnTo>
                <a:lnTo>
                  <a:pt x="333819" y="865784"/>
                </a:lnTo>
                <a:lnTo>
                  <a:pt x="323418" y="878484"/>
                </a:lnTo>
                <a:lnTo>
                  <a:pt x="312343" y="891184"/>
                </a:lnTo>
                <a:lnTo>
                  <a:pt x="300812" y="903884"/>
                </a:lnTo>
                <a:lnTo>
                  <a:pt x="261861" y="903884"/>
                </a:lnTo>
                <a:lnTo>
                  <a:pt x="261861" y="1170584"/>
                </a:lnTo>
                <a:lnTo>
                  <a:pt x="254215" y="1183284"/>
                </a:lnTo>
                <a:lnTo>
                  <a:pt x="227609" y="1183284"/>
                </a:lnTo>
                <a:lnTo>
                  <a:pt x="226529" y="1170584"/>
                </a:lnTo>
                <a:lnTo>
                  <a:pt x="226961" y="1170584"/>
                </a:lnTo>
                <a:lnTo>
                  <a:pt x="228587" y="1157884"/>
                </a:lnTo>
                <a:lnTo>
                  <a:pt x="236753" y="1170584"/>
                </a:lnTo>
                <a:lnTo>
                  <a:pt x="261861" y="1170584"/>
                </a:lnTo>
                <a:lnTo>
                  <a:pt x="261861" y="903884"/>
                </a:lnTo>
                <a:lnTo>
                  <a:pt x="233426" y="903884"/>
                </a:lnTo>
                <a:lnTo>
                  <a:pt x="222097" y="916584"/>
                </a:lnTo>
                <a:lnTo>
                  <a:pt x="211264" y="916584"/>
                </a:lnTo>
                <a:lnTo>
                  <a:pt x="201282" y="929284"/>
                </a:lnTo>
                <a:lnTo>
                  <a:pt x="192493" y="941984"/>
                </a:lnTo>
                <a:lnTo>
                  <a:pt x="187502" y="954684"/>
                </a:lnTo>
                <a:lnTo>
                  <a:pt x="139319" y="954684"/>
                </a:lnTo>
                <a:lnTo>
                  <a:pt x="136283" y="967384"/>
                </a:lnTo>
                <a:lnTo>
                  <a:pt x="134327" y="980084"/>
                </a:lnTo>
                <a:lnTo>
                  <a:pt x="135407" y="992784"/>
                </a:lnTo>
                <a:lnTo>
                  <a:pt x="223418" y="992784"/>
                </a:lnTo>
                <a:lnTo>
                  <a:pt x="249694" y="980084"/>
                </a:lnTo>
                <a:lnTo>
                  <a:pt x="257771" y="980084"/>
                </a:lnTo>
                <a:lnTo>
                  <a:pt x="260032" y="992784"/>
                </a:lnTo>
                <a:lnTo>
                  <a:pt x="259715" y="992784"/>
                </a:lnTo>
                <a:lnTo>
                  <a:pt x="258419" y="1005484"/>
                </a:lnTo>
                <a:lnTo>
                  <a:pt x="243852" y="1005484"/>
                </a:lnTo>
                <a:lnTo>
                  <a:pt x="231114" y="1018184"/>
                </a:lnTo>
                <a:lnTo>
                  <a:pt x="219100" y="1018184"/>
                </a:lnTo>
                <a:lnTo>
                  <a:pt x="219100" y="1068984"/>
                </a:lnTo>
                <a:lnTo>
                  <a:pt x="219100" y="1081684"/>
                </a:lnTo>
                <a:lnTo>
                  <a:pt x="210058" y="1081684"/>
                </a:lnTo>
                <a:lnTo>
                  <a:pt x="210058" y="1068984"/>
                </a:lnTo>
                <a:lnTo>
                  <a:pt x="219100" y="1068984"/>
                </a:lnTo>
                <a:lnTo>
                  <a:pt x="219100" y="1018184"/>
                </a:lnTo>
                <a:lnTo>
                  <a:pt x="218224" y="1018184"/>
                </a:lnTo>
                <a:lnTo>
                  <a:pt x="205105" y="1005484"/>
                </a:lnTo>
                <a:lnTo>
                  <a:pt x="178282" y="1005484"/>
                </a:lnTo>
                <a:lnTo>
                  <a:pt x="169557" y="1018184"/>
                </a:lnTo>
                <a:lnTo>
                  <a:pt x="156083" y="1018184"/>
                </a:lnTo>
                <a:lnTo>
                  <a:pt x="156083" y="1107084"/>
                </a:lnTo>
                <a:lnTo>
                  <a:pt x="155651" y="1119784"/>
                </a:lnTo>
                <a:lnTo>
                  <a:pt x="142735" y="1119784"/>
                </a:lnTo>
                <a:lnTo>
                  <a:pt x="143802" y="1107084"/>
                </a:lnTo>
                <a:lnTo>
                  <a:pt x="156083" y="1107084"/>
                </a:lnTo>
                <a:lnTo>
                  <a:pt x="156083" y="1018184"/>
                </a:lnTo>
                <a:lnTo>
                  <a:pt x="153758" y="1018184"/>
                </a:lnTo>
                <a:lnTo>
                  <a:pt x="137579" y="1030884"/>
                </a:lnTo>
                <a:lnTo>
                  <a:pt x="121246" y="1030884"/>
                </a:lnTo>
                <a:lnTo>
                  <a:pt x="105029" y="1018184"/>
                </a:lnTo>
                <a:lnTo>
                  <a:pt x="92532" y="1018184"/>
                </a:lnTo>
                <a:lnTo>
                  <a:pt x="90385" y="1030884"/>
                </a:lnTo>
                <a:lnTo>
                  <a:pt x="94907" y="1030884"/>
                </a:lnTo>
                <a:lnTo>
                  <a:pt x="96837" y="1043584"/>
                </a:lnTo>
                <a:lnTo>
                  <a:pt x="102336" y="1043584"/>
                </a:lnTo>
                <a:lnTo>
                  <a:pt x="97383" y="1056284"/>
                </a:lnTo>
                <a:lnTo>
                  <a:pt x="81330" y="1056284"/>
                </a:lnTo>
                <a:lnTo>
                  <a:pt x="81978" y="1068984"/>
                </a:lnTo>
                <a:lnTo>
                  <a:pt x="88328" y="1068984"/>
                </a:lnTo>
                <a:lnTo>
                  <a:pt x="90487" y="1081684"/>
                </a:lnTo>
                <a:lnTo>
                  <a:pt x="99745" y="1081684"/>
                </a:lnTo>
                <a:lnTo>
                  <a:pt x="100609" y="1107084"/>
                </a:lnTo>
                <a:lnTo>
                  <a:pt x="96418" y="1107084"/>
                </a:lnTo>
                <a:lnTo>
                  <a:pt x="92862" y="1119784"/>
                </a:lnTo>
                <a:lnTo>
                  <a:pt x="79222" y="1119784"/>
                </a:lnTo>
                <a:lnTo>
                  <a:pt x="71932" y="1132484"/>
                </a:lnTo>
                <a:lnTo>
                  <a:pt x="35725" y="1132484"/>
                </a:lnTo>
                <a:lnTo>
                  <a:pt x="21551" y="1145184"/>
                </a:lnTo>
                <a:lnTo>
                  <a:pt x="7658" y="1145184"/>
                </a:lnTo>
                <a:lnTo>
                  <a:pt x="12928" y="1157884"/>
                </a:lnTo>
                <a:lnTo>
                  <a:pt x="163398" y="1157884"/>
                </a:lnTo>
                <a:lnTo>
                  <a:pt x="168948" y="1170584"/>
                </a:lnTo>
                <a:lnTo>
                  <a:pt x="172567" y="1195984"/>
                </a:lnTo>
                <a:lnTo>
                  <a:pt x="173532" y="1195984"/>
                </a:lnTo>
                <a:lnTo>
                  <a:pt x="177520" y="1208684"/>
                </a:lnTo>
                <a:lnTo>
                  <a:pt x="181292" y="1195984"/>
                </a:lnTo>
                <a:lnTo>
                  <a:pt x="191427" y="1195984"/>
                </a:lnTo>
                <a:lnTo>
                  <a:pt x="200025" y="1183284"/>
                </a:lnTo>
                <a:lnTo>
                  <a:pt x="208610" y="1195984"/>
                </a:lnTo>
                <a:lnTo>
                  <a:pt x="216738" y="1195984"/>
                </a:lnTo>
                <a:lnTo>
                  <a:pt x="224256" y="1208684"/>
                </a:lnTo>
                <a:lnTo>
                  <a:pt x="300215" y="1208684"/>
                </a:lnTo>
                <a:lnTo>
                  <a:pt x="280924" y="1221384"/>
                </a:lnTo>
                <a:lnTo>
                  <a:pt x="261061" y="1221384"/>
                </a:lnTo>
                <a:lnTo>
                  <a:pt x="240385" y="1234084"/>
                </a:lnTo>
                <a:lnTo>
                  <a:pt x="218668" y="1246784"/>
                </a:lnTo>
                <a:lnTo>
                  <a:pt x="363296" y="1246784"/>
                </a:lnTo>
                <a:lnTo>
                  <a:pt x="371817" y="1234084"/>
                </a:lnTo>
                <a:lnTo>
                  <a:pt x="380060" y="1234084"/>
                </a:lnTo>
                <a:lnTo>
                  <a:pt x="387680" y="1259484"/>
                </a:lnTo>
                <a:lnTo>
                  <a:pt x="379755" y="1259484"/>
                </a:lnTo>
                <a:lnTo>
                  <a:pt x="371246" y="1272184"/>
                </a:lnTo>
                <a:lnTo>
                  <a:pt x="362546" y="1272184"/>
                </a:lnTo>
                <a:lnTo>
                  <a:pt x="354076" y="1259484"/>
                </a:lnTo>
                <a:lnTo>
                  <a:pt x="316471" y="1272184"/>
                </a:lnTo>
                <a:lnTo>
                  <a:pt x="279006" y="1272184"/>
                </a:lnTo>
                <a:lnTo>
                  <a:pt x="272427" y="1274419"/>
                </a:lnTo>
                <a:lnTo>
                  <a:pt x="272427" y="1373784"/>
                </a:lnTo>
                <a:lnTo>
                  <a:pt x="270268" y="1386484"/>
                </a:lnTo>
                <a:lnTo>
                  <a:pt x="263753" y="1386484"/>
                </a:lnTo>
                <a:lnTo>
                  <a:pt x="258737" y="1373784"/>
                </a:lnTo>
                <a:lnTo>
                  <a:pt x="254304" y="1373784"/>
                </a:lnTo>
                <a:lnTo>
                  <a:pt x="250659" y="1361084"/>
                </a:lnTo>
                <a:lnTo>
                  <a:pt x="250990" y="1361084"/>
                </a:lnTo>
                <a:lnTo>
                  <a:pt x="251206" y="1348384"/>
                </a:lnTo>
                <a:lnTo>
                  <a:pt x="264134" y="1348384"/>
                </a:lnTo>
                <a:lnTo>
                  <a:pt x="268973" y="1361084"/>
                </a:lnTo>
                <a:lnTo>
                  <a:pt x="272427" y="1373784"/>
                </a:lnTo>
                <a:lnTo>
                  <a:pt x="272427" y="1274419"/>
                </a:lnTo>
                <a:lnTo>
                  <a:pt x="241566" y="1284884"/>
                </a:lnTo>
                <a:lnTo>
                  <a:pt x="220294" y="1284884"/>
                </a:lnTo>
                <a:lnTo>
                  <a:pt x="220294" y="1373784"/>
                </a:lnTo>
                <a:lnTo>
                  <a:pt x="219532" y="1386484"/>
                </a:lnTo>
                <a:lnTo>
                  <a:pt x="216623" y="1386484"/>
                </a:lnTo>
                <a:lnTo>
                  <a:pt x="217385" y="1373784"/>
                </a:lnTo>
                <a:lnTo>
                  <a:pt x="220294" y="1373784"/>
                </a:lnTo>
                <a:lnTo>
                  <a:pt x="220294" y="1284884"/>
                </a:lnTo>
                <a:lnTo>
                  <a:pt x="150215" y="1284884"/>
                </a:lnTo>
                <a:lnTo>
                  <a:pt x="123317" y="1297584"/>
                </a:lnTo>
                <a:lnTo>
                  <a:pt x="58953" y="1297584"/>
                </a:lnTo>
                <a:lnTo>
                  <a:pt x="40487" y="1310284"/>
                </a:lnTo>
                <a:lnTo>
                  <a:pt x="22301" y="1322984"/>
                </a:lnTo>
                <a:lnTo>
                  <a:pt x="40335" y="1322984"/>
                </a:lnTo>
                <a:lnTo>
                  <a:pt x="58407" y="1335684"/>
                </a:lnTo>
                <a:lnTo>
                  <a:pt x="76733" y="1335684"/>
                </a:lnTo>
                <a:lnTo>
                  <a:pt x="95554" y="1322984"/>
                </a:lnTo>
                <a:lnTo>
                  <a:pt x="107010" y="1310284"/>
                </a:lnTo>
                <a:lnTo>
                  <a:pt x="143916" y="1310284"/>
                </a:lnTo>
                <a:lnTo>
                  <a:pt x="151599" y="1322984"/>
                </a:lnTo>
                <a:lnTo>
                  <a:pt x="186423" y="1322984"/>
                </a:lnTo>
                <a:lnTo>
                  <a:pt x="192405" y="1335684"/>
                </a:lnTo>
                <a:lnTo>
                  <a:pt x="194017" y="1348384"/>
                </a:lnTo>
                <a:lnTo>
                  <a:pt x="195618" y="1361084"/>
                </a:lnTo>
                <a:lnTo>
                  <a:pt x="195300" y="1361084"/>
                </a:lnTo>
                <a:lnTo>
                  <a:pt x="193890" y="1373784"/>
                </a:lnTo>
                <a:lnTo>
                  <a:pt x="188048" y="1386484"/>
                </a:lnTo>
                <a:lnTo>
                  <a:pt x="181813" y="1386484"/>
                </a:lnTo>
                <a:lnTo>
                  <a:pt x="175247" y="1399184"/>
                </a:lnTo>
                <a:lnTo>
                  <a:pt x="168363" y="1399184"/>
                </a:lnTo>
                <a:lnTo>
                  <a:pt x="156705" y="1386484"/>
                </a:lnTo>
                <a:lnTo>
                  <a:pt x="145707" y="1386484"/>
                </a:lnTo>
                <a:lnTo>
                  <a:pt x="135051" y="1399184"/>
                </a:lnTo>
                <a:lnTo>
                  <a:pt x="124421" y="1399184"/>
                </a:lnTo>
                <a:lnTo>
                  <a:pt x="121183" y="1411884"/>
                </a:lnTo>
                <a:lnTo>
                  <a:pt x="117843" y="1411884"/>
                </a:lnTo>
                <a:lnTo>
                  <a:pt x="119468" y="1424584"/>
                </a:lnTo>
                <a:lnTo>
                  <a:pt x="124307" y="1424584"/>
                </a:lnTo>
                <a:lnTo>
                  <a:pt x="126784" y="1437284"/>
                </a:lnTo>
                <a:lnTo>
                  <a:pt x="130556" y="1437284"/>
                </a:lnTo>
                <a:lnTo>
                  <a:pt x="132283" y="1449984"/>
                </a:lnTo>
                <a:lnTo>
                  <a:pt x="75946" y="1449984"/>
                </a:lnTo>
                <a:lnTo>
                  <a:pt x="79921" y="1462684"/>
                </a:lnTo>
                <a:lnTo>
                  <a:pt x="293535" y="1462684"/>
                </a:lnTo>
                <a:lnTo>
                  <a:pt x="296557" y="1475384"/>
                </a:lnTo>
                <a:lnTo>
                  <a:pt x="299034" y="1475384"/>
                </a:lnTo>
                <a:lnTo>
                  <a:pt x="307733" y="1488084"/>
                </a:lnTo>
                <a:lnTo>
                  <a:pt x="315112" y="1500784"/>
                </a:lnTo>
                <a:lnTo>
                  <a:pt x="333603" y="1500784"/>
                </a:lnTo>
                <a:lnTo>
                  <a:pt x="348335" y="1488084"/>
                </a:lnTo>
                <a:lnTo>
                  <a:pt x="363093" y="1488084"/>
                </a:lnTo>
                <a:lnTo>
                  <a:pt x="377659" y="1500784"/>
                </a:lnTo>
                <a:lnTo>
                  <a:pt x="391769" y="1500784"/>
                </a:lnTo>
                <a:lnTo>
                  <a:pt x="402463" y="1513484"/>
                </a:lnTo>
                <a:lnTo>
                  <a:pt x="436041" y="1513484"/>
                </a:lnTo>
                <a:lnTo>
                  <a:pt x="443128" y="1500784"/>
                </a:lnTo>
                <a:lnTo>
                  <a:pt x="457454" y="1500784"/>
                </a:lnTo>
                <a:lnTo>
                  <a:pt x="464591" y="1513484"/>
                </a:lnTo>
                <a:lnTo>
                  <a:pt x="469442" y="1513484"/>
                </a:lnTo>
                <a:lnTo>
                  <a:pt x="470522" y="1526184"/>
                </a:lnTo>
                <a:lnTo>
                  <a:pt x="471271" y="1538884"/>
                </a:lnTo>
                <a:lnTo>
                  <a:pt x="468363" y="1538884"/>
                </a:lnTo>
                <a:lnTo>
                  <a:pt x="463943" y="1551584"/>
                </a:lnTo>
                <a:lnTo>
                  <a:pt x="447459" y="1551584"/>
                </a:lnTo>
                <a:lnTo>
                  <a:pt x="417309" y="1538884"/>
                </a:lnTo>
                <a:lnTo>
                  <a:pt x="356755" y="1538884"/>
                </a:lnTo>
                <a:lnTo>
                  <a:pt x="326605" y="1551584"/>
                </a:lnTo>
                <a:lnTo>
                  <a:pt x="211924" y="1551584"/>
                </a:lnTo>
                <a:lnTo>
                  <a:pt x="202298" y="1564284"/>
                </a:lnTo>
                <a:lnTo>
                  <a:pt x="206298" y="1564284"/>
                </a:lnTo>
                <a:lnTo>
                  <a:pt x="211048" y="1576984"/>
                </a:lnTo>
                <a:lnTo>
                  <a:pt x="320954" y="1576984"/>
                </a:lnTo>
                <a:lnTo>
                  <a:pt x="328980" y="1589684"/>
                </a:lnTo>
                <a:lnTo>
                  <a:pt x="359676" y="1589684"/>
                </a:lnTo>
                <a:lnTo>
                  <a:pt x="352894" y="1600809"/>
                </a:lnTo>
                <a:lnTo>
                  <a:pt x="352894" y="1691284"/>
                </a:lnTo>
                <a:lnTo>
                  <a:pt x="352463" y="1703984"/>
                </a:lnTo>
                <a:lnTo>
                  <a:pt x="350520" y="1691284"/>
                </a:lnTo>
                <a:lnTo>
                  <a:pt x="352894" y="1691284"/>
                </a:lnTo>
                <a:lnTo>
                  <a:pt x="352894" y="1600809"/>
                </a:lnTo>
                <a:lnTo>
                  <a:pt x="351929" y="1602384"/>
                </a:lnTo>
                <a:lnTo>
                  <a:pt x="328002" y="1602384"/>
                </a:lnTo>
                <a:lnTo>
                  <a:pt x="329844" y="1615084"/>
                </a:lnTo>
                <a:lnTo>
                  <a:pt x="337121" y="1615084"/>
                </a:lnTo>
                <a:lnTo>
                  <a:pt x="339204" y="1627784"/>
                </a:lnTo>
                <a:lnTo>
                  <a:pt x="302221" y="1627784"/>
                </a:lnTo>
                <a:lnTo>
                  <a:pt x="269621" y="1640484"/>
                </a:lnTo>
                <a:lnTo>
                  <a:pt x="188264" y="1640484"/>
                </a:lnTo>
                <a:lnTo>
                  <a:pt x="180251" y="1653184"/>
                </a:lnTo>
                <a:lnTo>
                  <a:pt x="168694" y="1653184"/>
                </a:lnTo>
                <a:lnTo>
                  <a:pt x="168148" y="1665884"/>
                </a:lnTo>
                <a:lnTo>
                  <a:pt x="169125" y="1665884"/>
                </a:lnTo>
                <a:lnTo>
                  <a:pt x="170840" y="1678584"/>
                </a:lnTo>
                <a:lnTo>
                  <a:pt x="184073" y="1678584"/>
                </a:lnTo>
                <a:lnTo>
                  <a:pt x="197650" y="1691284"/>
                </a:lnTo>
                <a:lnTo>
                  <a:pt x="302475" y="1691284"/>
                </a:lnTo>
                <a:lnTo>
                  <a:pt x="304203" y="1703984"/>
                </a:lnTo>
                <a:lnTo>
                  <a:pt x="307213" y="1703984"/>
                </a:lnTo>
                <a:lnTo>
                  <a:pt x="305282" y="1716684"/>
                </a:lnTo>
                <a:lnTo>
                  <a:pt x="302158" y="1716684"/>
                </a:lnTo>
                <a:lnTo>
                  <a:pt x="299135" y="1729384"/>
                </a:lnTo>
                <a:lnTo>
                  <a:pt x="291490" y="1729384"/>
                </a:lnTo>
                <a:lnTo>
                  <a:pt x="285889" y="1767484"/>
                </a:lnTo>
                <a:lnTo>
                  <a:pt x="277101" y="1780184"/>
                </a:lnTo>
                <a:lnTo>
                  <a:pt x="255511" y="1780184"/>
                </a:lnTo>
                <a:lnTo>
                  <a:pt x="225234" y="1792884"/>
                </a:lnTo>
                <a:lnTo>
                  <a:pt x="98437" y="1792884"/>
                </a:lnTo>
                <a:lnTo>
                  <a:pt x="87045" y="1780184"/>
                </a:lnTo>
                <a:lnTo>
                  <a:pt x="82410" y="1767484"/>
                </a:lnTo>
                <a:lnTo>
                  <a:pt x="76060" y="1767484"/>
                </a:lnTo>
                <a:lnTo>
                  <a:pt x="71742" y="1780184"/>
                </a:lnTo>
                <a:lnTo>
                  <a:pt x="63931" y="1792884"/>
                </a:lnTo>
                <a:lnTo>
                  <a:pt x="46723" y="1792884"/>
                </a:lnTo>
                <a:lnTo>
                  <a:pt x="37807" y="1805584"/>
                </a:lnTo>
                <a:lnTo>
                  <a:pt x="1943" y="1805584"/>
                </a:lnTo>
                <a:lnTo>
                  <a:pt x="8623" y="1818284"/>
                </a:lnTo>
                <a:lnTo>
                  <a:pt x="85826" y="1818284"/>
                </a:lnTo>
                <a:lnTo>
                  <a:pt x="117614" y="1830984"/>
                </a:lnTo>
                <a:lnTo>
                  <a:pt x="162229" y="1830984"/>
                </a:lnTo>
                <a:lnTo>
                  <a:pt x="169964" y="1843684"/>
                </a:lnTo>
                <a:lnTo>
                  <a:pt x="186042" y="1843684"/>
                </a:lnTo>
                <a:lnTo>
                  <a:pt x="193903" y="1830984"/>
                </a:lnTo>
                <a:lnTo>
                  <a:pt x="205498" y="1830984"/>
                </a:lnTo>
                <a:lnTo>
                  <a:pt x="208114" y="1843684"/>
                </a:lnTo>
                <a:lnTo>
                  <a:pt x="212775" y="1856384"/>
                </a:lnTo>
                <a:lnTo>
                  <a:pt x="218884" y="1869084"/>
                </a:lnTo>
                <a:lnTo>
                  <a:pt x="244055" y="1869084"/>
                </a:lnTo>
                <a:lnTo>
                  <a:pt x="255295" y="1856384"/>
                </a:lnTo>
                <a:lnTo>
                  <a:pt x="266458" y="1869084"/>
                </a:lnTo>
                <a:lnTo>
                  <a:pt x="285369" y="1869084"/>
                </a:lnTo>
                <a:lnTo>
                  <a:pt x="293446" y="1881784"/>
                </a:lnTo>
                <a:lnTo>
                  <a:pt x="301536" y="1881784"/>
                </a:lnTo>
                <a:lnTo>
                  <a:pt x="309587" y="1869084"/>
                </a:lnTo>
                <a:lnTo>
                  <a:pt x="327329" y="1869084"/>
                </a:lnTo>
                <a:lnTo>
                  <a:pt x="342671" y="1881784"/>
                </a:lnTo>
                <a:lnTo>
                  <a:pt x="356019" y="1907184"/>
                </a:lnTo>
                <a:lnTo>
                  <a:pt x="367753" y="1945284"/>
                </a:lnTo>
                <a:lnTo>
                  <a:pt x="331343" y="1945284"/>
                </a:lnTo>
                <a:lnTo>
                  <a:pt x="320040" y="1957984"/>
                </a:lnTo>
                <a:lnTo>
                  <a:pt x="327291" y="1970684"/>
                </a:lnTo>
                <a:lnTo>
                  <a:pt x="405739" y="1970684"/>
                </a:lnTo>
                <a:lnTo>
                  <a:pt x="425056" y="1983384"/>
                </a:lnTo>
                <a:lnTo>
                  <a:pt x="441109" y="1996084"/>
                </a:lnTo>
                <a:lnTo>
                  <a:pt x="473532" y="1996084"/>
                </a:lnTo>
                <a:lnTo>
                  <a:pt x="489585" y="1983384"/>
                </a:lnTo>
                <a:lnTo>
                  <a:pt x="506920" y="1983384"/>
                </a:lnTo>
                <a:lnTo>
                  <a:pt x="508647" y="1996084"/>
                </a:lnTo>
                <a:lnTo>
                  <a:pt x="508431" y="1996084"/>
                </a:lnTo>
                <a:lnTo>
                  <a:pt x="507250" y="2008784"/>
                </a:lnTo>
                <a:lnTo>
                  <a:pt x="496150" y="2008784"/>
                </a:lnTo>
                <a:lnTo>
                  <a:pt x="459574" y="2021484"/>
                </a:lnTo>
                <a:lnTo>
                  <a:pt x="423011" y="2021484"/>
                </a:lnTo>
                <a:lnTo>
                  <a:pt x="349872" y="2046884"/>
                </a:lnTo>
                <a:lnTo>
                  <a:pt x="244983" y="2046884"/>
                </a:lnTo>
                <a:lnTo>
                  <a:pt x="236550" y="2059584"/>
                </a:lnTo>
                <a:lnTo>
                  <a:pt x="378764" y="2059584"/>
                </a:lnTo>
                <a:lnTo>
                  <a:pt x="385737" y="2072284"/>
                </a:lnTo>
                <a:lnTo>
                  <a:pt x="402285" y="2084984"/>
                </a:lnTo>
                <a:lnTo>
                  <a:pt x="453390" y="2084984"/>
                </a:lnTo>
                <a:lnTo>
                  <a:pt x="463016" y="2072284"/>
                </a:lnTo>
                <a:lnTo>
                  <a:pt x="482104" y="2072284"/>
                </a:lnTo>
                <a:lnTo>
                  <a:pt x="491731" y="2084984"/>
                </a:lnTo>
                <a:lnTo>
                  <a:pt x="498195" y="2084984"/>
                </a:lnTo>
                <a:lnTo>
                  <a:pt x="522046" y="2072284"/>
                </a:lnTo>
                <a:lnTo>
                  <a:pt x="545452" y="2084984"/>
                </a:lnTo>
                <a:lnTo>
                  <a:pt x="568718" y="2084984"/>
                </a:lnTo>
                <a:lnTo>
                  <a:pt x="592124" y="2097684"/>
                </a:lnTo>
                <a:lnTo>
                  <a:pt x="595896" y="2097684"/>
                </a:lnTo>
                <a:lnTo>
                  <a:pt x="596658" y="2110384"/>
                </a:lnTo>
                <a:lnTo>
                  <a:pt x="590080" y="2110384"/>
                </a:lnTo>
                <a:lnTo>
                  <a:pt x="568871" y="2123084"/>
                </a:lnTo>
                <a:lnTo>
                  <a:pt x="472236" y="2123084"/>
                </a:lnTo>
                <a:lnTo>
                  <a:pt x="467283" y="2110384"/>
                </a:lnTo>
                <a:lnTo>
                  <a:pt x="462229" y="2123084"/>
                </a:lnTo>
                <a:lnTo>
                  <a:pt x="460171" y="2135784"/>
                </a:lnTo>
                <a:lnTo>
                  <a:pt x="469150" y="2135784"/>
                </a:lnTo>
                <a:lnTo>
                  <a:pt x="478409" y="2148484"/>
                </a:lnTo>
                <a:lnTo>
                  <a:pt x="497446" y="2148484"/>
                </a:lnTo>
                <a:lnTo>
                  <a:pt x="509663" y="2161184"/>
                </a:lnTo>
                <a:lnTo>
                  <a:pt x="521144" y="2161184"/>
                </a:lnTo>
                <a:lnTo>
                  <a:pt x="531164" y="2173884"/>
                </a:lnTo>
                <a:lnTo>
                  <a:pt x="535101" y="2186584"/>
                </a:lnTo>
                <a:lnTo>
                  <a:pt x="539026" y="2199284"/>
                </a:lnTo>
                <a:lnTo>
                  <a:pt x="540537" y="2199284"/>
                </a:lnTo>
                <a:lnTo>
                  <a:pt x="546239" y="2211984"/>
                </a:lnTo>
                <a:lnTo>
                  <a:pt x="555726" y="2211984"/>
                </a:lnTo>
                <a:lnTo>
                  <a:pt x="560349" y="2224684"/>
                </a:lnTo>
                <a:lnTo>
                  <a:pt x="562724" y="2237384"/>
                </a:lnTo>
                <a:lnTo>
                  <a:pt x="569201" y="2262784"/>
                </a:lnTo>
                <a:lnTo>
                  <a:pt x="577799" y="2275484"/>
                </a:lnTo>
                <a:lnTo>
                  <a:pt x="588022" y="2275484"/>
                </a:lnTo>
                <a:lnTo>
                  <a:pt x="599351" y="2288184"/>
                </a:lnTo>
                <a:lnTo>
                  <a:pt x="611301" y="2288184"/>
                </a:lnTo>
                <a:lnTo>
                  <a:pt x="623366" y="2300884"/>
                </a:lnTo>
                <a:lnTo>
                  <a:pt x="693280" y="2300884"/>
                </a:lnTo>
                <a:lnTo>
                  <a:pt x="698550" y="2313584"/>
                </a:lnTo>
                <a:lnTo>
                  <a:pt x="709434" y="2313584"/>
                </a:lnTo>
                <a:lnTo>
                  <a:pt x="732383" y="2300884"/>
                </a:lnTo>
                <a:lnTo>
                  <a:pt x="755078" y="2300884"/>
                </a:lnTo>
                <a:lnTo>
                  <a:pt x="777659" y="2313584"/>
                </a:lnTo>
                <a:lnTo>
                  <a:pt x="805840" y="2313584"/>
                </a:lnTo>
                <a:lnTo>
                  <a:pt x="811123" y="2326284"/>
                </a:lnTo>
                <a:lnTo>
                  <a:pt x="813269" y="2338984"/>
                </a:lnTo>
                <a:lnTo>
                  <a:pt x="810475" y="2351684"/>
                </a:lnTo>
                <a:lnTo>
                  <a:pt x="805840" y="2338984"/>
                </a:lnTo>
                <a:lnTo>
                  <a:pt x="801751" y="2351684"/>
                </a:lnTo>
                <a:lnTo>
                  <a:pt x="796074" y="2351684"/>
                </a:lnTo>
                <a:lnTo>
                  <a:pt x="790117" y="2338984"/>
                </a:lnTo>
                <a:lnTo>
                  <a:pt x="785202" y="2351684"/>
                </a:lnTo>
                <a:lnTo>
                  <a:pt x="782688" y="2364384"/>
                </a:lnTo>
                <a:lnTo>
                  <a:pt x="784148" y="2364384"/>
                </a:lnTo>
                <a:lnTo>
                  <a:pt x="788504" y="2377084"/>
                </a:lnTo>
                <a:lnTo>
                  <a:pt x="800354" y="2377084"/>
                </a:lnTo>
                <a:lnTo>
                  <a:pt x="801103" y="2389784"/>
                </a:lnTo>
                <a:lnTo>
                  <a:pt x="800569" y="2389784"/>
                </a:lnTo>
                <a:lnTo>
                  <a:pt x="798944" y="2402484"/>
                </a:lnTo>
                <a:lnTo>
                  <a:pt x="653249" y="2402484"/>
                </a:lnTo>
                <a:lnTo>
                  <a:pt x="640283" y="2415184"/>
                </a:lnTo>
                <a:lnTo>
                  <a:pt x="605243" y="2415184"/>
                </a:lnTo>
                <a:lnTo>
                  <a:pt x="600608" y="2427884"/>
                </a:lnTo>
                <a:lnTo>
                  <a:pt x="578662" y="2427884"/>
                </a:lnTo>
                <a:lnTo>
                  <a:pt x="573405" y="2415184"/>
                </a:lnTo>
                <a:lnTo>
                  <a:pt x="562076" y="2415184"/>
                </a:lnTo>
                <a:lnTo>
                  <a:pt x="560463" y="2427884"/>
                </a:lnTo>
                <a:lnTo>
                  <a:pt x="555320" y="2440584"/>
                </a:lnTo>
                <a:lnTo>
                  <a:pt x="548817" y="2453284"/>
                </a:lnTo>
                <a:lnTo>
                  <a:pt x="484454" y="2453284"/>
                </a:lnTo>
                <a:lnTo>
                  <a:pt x="480212" y="2465984"/>
                </a:lnTo>
                <a:lnTo>
                  <a:pt x="476770" y="2478684"/>
                </a:lnTo>
                <a:lnTo>
                  <a:pt x="577011" y="2478684"/>
                </a:lnTo>
                <a:lnTo>
                  <a:pt x="600748" y="2491384"/>
                </a:lnTo>
                <a:lnTo>
                  <a:pt x="677367" y="2491384"/>
                </a:lnTo>
                <a:lnTo>
                  <a:pt x="683793" y="2478684"/>
                </a:lnTo>
                <a:lnTo>
                  <a:pt x="691134" y="2478684"/>
                </a:lnTo>
                <a:lnTo>
                  <a:pt x="691883" y="2491384"/>
                </a:lnTo>
                <a:lnTo>
                  <a:pt x="693547" y="2504084"/>
                </a:lnTo>
                <a:lnTo>
                  <a:pt x="696429" y="2516784"/>
                </a:lnTo>
                <a:lnTo>
                  <a:pt x="705662" y="2516784"/>
                </a:lnTo>
                <a:lnTo>
                  <a:pt x="715924" y="2504084"/>
                </a:lnTo>
                <a:lnTo>
                  <a:pt x="753706" y="2504084"/>
                </a:lnTo>
                <a:lnTo>
                  <a:pt x="749503" y="2516784"/>
                </a:lnTo>
                <a:lnTo>
                  <a:pt x="744550" y="2516784"/>
                </a:lnTo>
                <a:lnTo>
                  <a:pt x="748842" y="2529484"/>
                </a:lnTo>
                <a:lnTo>
                  <a:pt x="811872" y="2529484"/>
                </a:lnTo>
                <a:lnTo>
                  <a:pt x="819962" y="2542184"/>
                </a:lnTo>
                <a:lnTo>
                  <a:pt x="828065" y="2542184"/>
                </a:lnTo>
                <a:lnTo>
                  <a:pt x="836117" y="2529484"/>
                </a:lnTo>
                <a:lnTo>
                  <a:pt x="856259" y="2529484"/>
                </a:lnTo>
                <a:lnTo>
                  <a:pt x="856475" y="2542184"/>
                </a:lnTo>
                <a:lnTo>
                  <a:pt x="856475" y="2567584"/>
                </a:lnTo>
                <a:lnTo>
                  <a:pt x="832078" y="2567584"/>
                </a:lnTo>
                <a:lnTo>
                  <a:pt x="825576" y="2580284"/>
                </a:lnTo>
                <a:lnTo>
                  <a:pt x="804227" y="2580284"/>
                </a:lnTo>
                <a:lnTo>
                  <a:pt x="804545" y="2592984"/>
                </a:lnTo>
                <a:lnTo>
                  <a:pt x="810793" y="2592984"/>
                </a:lnTo>
                <a:lnTo>
                  <a:pt x="815860" y="2605684"/>
                </a:lnTo>
                <a:lnTo>
                  <a:pt x="855700" y="2605684"/>
                </a:lnTo>
                <a:lnTo>
                  <a:pt x="868476" y="2592984"/>
                </a:lnTo>
                <a:lnTo>
                  <a:pt x="875969" y="2542184"/>
                </a:lnTo>
                <a:lnTo>
                  <a:pt x="891159" y="2567584"/>
                </a:lnTo>
                <a:lnTo>
                  <a:pt x="905687" y="2592984"/>
                </a:lnTo>
                <a:lnTo>
                  <a:pt x="950722" y="2592984"/>
                </a:lnTo>
                <a:lnTo>
                  <a:pt x="952766" y="2580284"/>
                </a:lnTo>
                <a:lnTo>
                  <a:pt x="957033" y="2567584"/>
                </a:lnTo>
                <a:lnTo>
                  <a:pt x="962240" y="2554884"/>
                </a:lnTo>
                <a:lnTo>
                  <a:pt x="968146" y="2554884"/>
                </a:lnTo>
                <a:lnTo>
                  <a:pt x="974534" y="2542184"/>
                </a:lnTo>
                <a:lnTo>
                  <a:pt x="982611" y="2542184"/>
                </a:lnTo>
                <a:lnTo>
                  <a:pt x="982179" y="2554884"/>
                </a:lnTo>
                <a:lnTo>
                  <a:pt x="982116" y="2580284"/>
                </a:lnTo>
                <a:lnTo>
                  <a:pt x="999845" y="2580284"/>
                </a:lnTo>
                <a:lnTo>
                  <a:pt x="1016177" y="2592984"/>
                </a:lnTo>
                <a:lnTo>
                  <a:pt x="1032522" y="2580284"/>
                </a:lnTo>
                <a:lnTo>
                  <a:pt x="1152474" y="2580284"/>
                </a:lnTo>
                <a:lnTo>
                  <a:pt x="1157541" y="2592984"/>
                </a:lnTo>
                <a:lnTo>
                  <a:pt x="1166050" y="2592984"/>
                </a:lnTo>
                <a:lnTo>
                  <a:pt x="1165948" y="2605684"/>
                </a:lnTo>
                <a:lnTo>
                  <a:pt x="1164374" y="2618384"/>
                </a:lnTo>
                <a:lnTo>
                  <a:pt x="1084707" y="2618384"/>
                </a:lnTo>
                <a:lnTo>
                  <a:pt x="1079550" y="2631084"/>
                </a:lnTo>
                <a:lnTo>
                  <a:pt x="1069162" y="2643784"/>
                </a:lnTo>
                <a:lnTo>
                  <a:pt x="1047940" y="2643784"/>
                </a:lnTo>
                <a:lnTo>
                  <a:pt x="1037005" y="2631084"/>
                </a:lnTo>
                <a:lnTo>
                  <a:pt x="1030439" y="2631084"/>
                </a:lnTo>
                <a:lnTo>
                  <a:pt x="1029792" y="2643784"/>
                </a:lnTo>
                <a:lnTo>
                  <a:pt x="1033449" y="2656484"/>
                </a:lnTo>
                <a:lnTo>
                  <a:pt x="1052296" y="2656484"/>
                </a:lnTo>
                <a:lnTo>
                  <a:pt x="1075042" y="2669184"/>
                </a:lnTo>
                <a:lnTo>
                  <a:pt x="1097991" y="2669184"/>
                </a:lnTo>
                <a:lnTo>
                  <a:pt x="1121600" y="2681884"/>
                </a:lnTo>
                <a:lnTo>
                  <a:pt x="1146340" y="2681884"/>
                </a:lnTo>
                <a:lnTo>
                  <a:pt x="1136878" y="2694584"/>
                </a:lnTo>
                <a:lnTo>
                  <a:pt x="1003160" y="2694584"/>
                </a:lnTo>
                <a:lnTo>
                  <a:pt x="988136" y="2681884"/>
                </a:lnTo>
                <a:lnTo>
                  <a:pt x="973670" y="2669184"/>
                </a:lnTo>
                <a:lnTo>
                  <a:pt x="966050" y="2669184"/>
                </a:lnTo>
                <a:lnTo>
                  <a:pt x="958100" y="2656484"/>
                </a:lnTo>
                <a:lnTo>
                  <a:pt x="950061" y="2656484"/>
                </a:lnTo>
                <a:lnTo>
                  <a:pt x="942213" y="2669184"/>
                </a:lnTo>
                <a:lnTo>
                  <a:pt x="925804" y="2681884"/>
                </a:lnTo>
                <a:lnTo>
                  <a:pt x="870470" y="2681884"/>
                </a:lnTo>
                <a:lnTo>
                  <a:pt x="866063" y="2694584"/>
                </a:lnTo>
                <a:lnTo>
                  <a:pt x="864768" y="2694584"/>
                </a:lnTo>
                <a:lnTo>
                  <a:pt x="865428" y="2707284"/>
                </a:lnTo>
                <a:lnTo>
                  <a:pt x="868045" y="2719984"/>
                </a:lnTo>
                <a:lnTo>
                  <a:pt x="875207" y="2719984"/>
                </a:lnTo>
                <a:lnTo>
                  <a:pt x="878332" y="2732684"/>
                </a:lnTo>
                <a:lnTo>
                  <a:pt x="881570" y="2719984"/>
                </a:lnTo>
                <a:lnTo>
                  <a:pt x="897077" y="2719984"/>
                </a:lnTo>
                <a:lnTo>
                  <a:pt x="909955" y="2707284"/>
                </a:lnTo>
                <a:lnTo>
                  <a:pt x="922985" y="2707284"/>
                </a:lnTo>
                <a:lnTo>
                  <a:pt x="935863" y="2719984"/>
                </a:lnTo>
                <a:lnTo>
                  <a:pt x="965047" y="2719984"/>
                </a:lnTo>
                <a:lnTo>
                  <a:pt x="979678" y="2707284"/>
                </a:lnTo>
                <a:lnTo>
                  <a:pt x="1009091" y="2707284"/>
                </a:lnTo>
                <a:lnTo>
                  <a:pt x="1023645" y="2719984"/>
                </a:lnTo>
                <a:lnTo>
                  <a:pt x="1086294" y="2719984"/>
                </a:lnTo>
                <a:lnTo>
                  <a:pt x="1101636" y="2732684"/>
                </a:lnTo>
                <a:lnTo>
                  <a:pt x="1158849" y="2732684"/>
                </a:lnTo>
                <a:lnTo>
                  <a:pt x="1167765" y="2719984"/>
                </a:lnTo>
                <a:lnTo>
                  <a:pt x="1238110" y="2719984"/>
                </a:lnTo>
                <a:lnTo>
                  <a:pt x="1264285" y="2732684"/>
                </a:lnTo>
                <a:lnTo>
                  <a:pt x="1296238" y="2732684"/>
                </a:lnTo>
                <a:lnTo>
                  <a:pt x="1301877" y="2719984"/>
                </a:lnTo>
                <a:lnTo>
                  <a:pt x="1312227" y="2719984"/>
                </a:lnTo>
                <a:lnTo>
                  <a:pt x="1278191" y="2707284"/>
                </a:lnTo>
                <a:lnTo>
                  <a:pt x="1176388" y="2707284"/>
                </a:lnTo>
                <a:lnTo>
                  <a:pt x="1191298" y="2681884"/>
                </a:lnTo>
                <a:lnTo>
                  <a:pt x="1202855" y="2681884"/>
                </a:lnTo>
                <a:lnTo>
                  <a:pt x="1212253" y="2669184"/>
                </a:lnTo>
                <a:lnTo>
                  <a:pt x="1220660" y="2681884"/>
                </a:lnTo>
                <a:lnTo>
                  <a:pt x="1226045" y="2681884"/>
                </a:lnTo>
                <a:lnTo>
                  <a:pt x="1231658" y="2694584"/>
                </a:lnTo>
                <a:lnTo>
                  <a:pt x="1236395" y="2681884"/>
                </a:lnTo>
                <a:lnTo>
                  <a:pt x="1277073" y="2681884"/>
                </a:lnTo>
                <a:lnTo>
                  <a:pt x="1297266" y="2694584"/>
                </a:lnTo>
                <a:lnTo>
                  <a:pt x="1331074" y="2694584"/>
                </a:lnTo>
                <a:lnTo>
                  <a:pt x="1333665" y="2669184"/>
                </a:lnTo>
                <a:lnTo>
                  <a:pt x="1333639" y="2656484"/>
                </a:lnTo>
                <a:lnTo>
                  <a:pt x="1331023" y="2656484"/>
                </a:lnTo>
                <a:lnTo>
                  <a:pt x="1326388" y="2643784"/>
                </a:lnTo>
                <a:lnTo>
                  <a:pt x="1320304" y="2631084"/>
                </a:lnTo>
                <a:lnTo>
                  <a:pt x="1290447" y="2631084"/>
                </a:lnTo>
                <a:lnTo>
                  <a:pt x="1285938" y="2605684"/>
                </a:lnTo>
                <a:lnTo>
                  <a:pt x="1332471" y="2605684"/>
                </a:lnTo>
                <a:lnTo>
                  <a:pt x="1339367" y="2618384"/>
                </a:lnTo>
                <a:lnTo>
                  <a:pt x="1350340" y="2618384"/>
                </a:lnTo>
                <a:lnTo>
                  <a:pt x="1361643" y="2631084"/>
                </a:lnTo>
                <a:lnTo>
                  <a:pt x="1373060" y="2631084"/>
                </a:lnTo>
                <a:lnTo>
                  <a:pt x="1384401" y="2618384"/>
                </a:lnTo>
                <a:lnTo>
                  <a:pt x="1403781" y="2618384"/>
                </a:lnTo>
                <a:lnTo>
                  <a:pt x="1419174" y="2631084"/>
                </a:lnTo>
                <a:lnTo>
                  <a:pt x="1470037" y="2631084"/>
                </a:lnTo>
                <a:lnTo>
                  <a:pt x="1472082" y="2643784"/>
                </a:lnTo>
                <a:lnTo>
                  <a:pt x="1475854" y="2643784"/>
                </a:lnTo>
                <a:lnTo>
                  <a:pt x="1475740" y="2656484"/>
                </a:lnTo>
                <a:lnTo>
                  <a:pt x="1472831" y="2656484"/>
                </a:lnTo>
                <a:lnTo>
                  <a:pt x="1452206" y="2681884"/>
                </a:lnTo>
                <a:lnTo>
                  <a:pt x="1431302" y="2694584"/>
                </a:lnTo>
                <a:lnTo>
                  <a:pt x="1380401" y="2694584"/>
                </a:lnTo>
                <a:lnTo>
                  <a:pt x="1375689" y="2707284"/>
                </a:lnTo>
                <a:lnTo>
                  <a:pt x="1372844" y="2719984"/>
                </a:lnTo>
                <a:lnTo>
                  <a:pt x="1371358" y="2732684"/>
                </a:lnTo>
                <a:lnTo>
                  <a:pt x="1412278" y="2745384"/>
                </a:lnTo>
                <a:lnTo>
                  <a:pt x="1453261" y="2745384"/>
                </a:lnTo>
                <a:lnTo>
                  <a:pt x="1494269" y="2758084"/>
                </a:lnTo>
                <a:lnTo>
                  <a:pt x="1535303" y="2758084"/>
                </a:lnTo>
                <a:lnTo>
                  <a:pt x="1522425" y="2745384"/>
                </a:lnTo>
                <a:lnTo>
                  <a:pt x="1510423" y="2745384"/>
                </a:lnTo>
                <a:lnTo>
                  <a:pt x="1499565" y="2732684"/>
                </a:lnTo>
                <a:lnTo>
                  <a:pt x="1490065" y="2732684"/>
                </a:lnTo>
                <a:lnTo>
                  <a:pt x="1488554" y="2719984"/>
                </a:lnTo>
                <a:lnTo>
                  <a:pt x="1491894" y="2719984"/>
                </a:lnTo>
                <a:lnTo>
                  <a:pt x="1495018" y="2707284"/>
                </a:lnTo>
                <a:lnTo>
                  <a:pt x="1515706" y="2694584"/>
                </a:lnTo>
                <a:lnTo>
                  <a:pt x="1579156" y="2694584"/>
                </a:lnTo>
                <a:lnTo>
                  <a:pt x="1614982" y="2707284"/>
                </a:lnTo>
                <a:lnTo>
                  <a:pt x="1732546" y="2707284"/>
                </a:lnTo>
                <a:lnTo>
                  <a:pt x="1745462" y="2719984"/>
                </a:lnTo>
                <a:lnTo>
                  <a:pt x="1771319" y="2719984"/>
                </a:lnTo>
                <a:lnTo>
                  <a:pt x="1784248" y="2732684"/>
                </a:lnTo>
                <a:lnTo>
                  <a:pt x="1763115" y="2732684"/>
                </a:lnTo>
                <a:lnTo>
                  <a:pt x="1751761" y="2745384"/>
                </a:lnTo>
                <a:lnTo>
                  <a:pt x="1698180" y="2745384"/>
                </a:lnTo>
                <a:lnTo>
                  <a:pt x="1699336" y="2758084"/>
                </a:lnTo>
                <a:lnTo>
                  <a:pt x="1702231" y="2770784"/>
                </a:lnTo>
                <a:lnTo>
                  <a:pt x="1709597" y="2770784"/>
                </a:lnTo>
                <a:lnTo>
                  <a:pt x="1731238" y="2783484"/>
                </a:lnTo>
                <a:lnTo>
                  <a:pt x="1873961" y="2783484"/>
                </a:lnTo>
                <a:lnTo>
                  <a:pt x="1912035" y="2796184"/>
                </a:lnTo>
                <a:lnTo>
                  <a:pt x="1930869" y="2808884"/>
                </a:lnTo>
                <a:lnTo>
                  <a:pt x="1949704" y="2821584"/>
                </a:lnTo>
                <a:lnTo>
                  <a:pt x="1960143" y="2821584"/>
                </a:lnTo>
                <a:lnTo>
                  <a:pt x="1964461" y="2834284"/>
                </a:lnTo>
                <a:lnTo>
                  <a:pt x="1987042" y="2872384"/>
                </a:lnTo>
                <a:lnTo>
                  <a:pt x="2011337" y="2885084"/>
                </a:lnTo>
                <a:lnTo>
                  <a:pt x="2212860" y="2885084"/>
                </a:lnTo>
                <a:lnTo>
                  <a:pt x="2229205" y="2897784"/>
                </a:lnTo>
                <a:lnTo>
                  <a:pt x="2245563" y="2897784"/>
                </a:lnTo>
                <a:lnTo>
                  <a:pt x="2261857" y="2885084"/>
                </a:lnTo>
                <a:lnTo>
                  <a:pt x="2365756" y="2885084"/>
                </a:lnTo>
                <a:lnTo>
                  <a:pt x="2391562" y="2897784"/>
                </a:lnTo>
                <a:lnTo>
                  <a:pt x="2397087" y="2897784"/>
                </a:lnTo>
                <a:lnTo>
                  <a:pt x="2402573" y="2910484"/>
                </a:lnTo>
                <a:lnTo>
                  <a:pt x="2408097" y="2910484"/>
                </a:lnTo>
                <a:lnTo>
                  <a:pt x="2413749" y="2897784"/>
                </a:lnTo>
                <a:lnTo>
                  <a:pt x="2440000" y="2897784"/>
                </a:lnTo>
                <a:lnTo>
                  <a:pt x="2448649" y="2910484"/>
                </a:lnTo>
                <a:lnTo>
                  <a:pt x="2459494" y="2910484"/>
                </a:lnTo>
                <a:lnTo>
                  <a:pt x="2470366" y="2923184"/>
                </a:lnTo>
                <a:lnTo>
                  <a:pt x="2481262" y="2923184"/>
                </a:lnTo>
                <a:lnTo>
                  <a:pt x="2492171" y="2935884"/>
                </a:lnTo>
                <a:lnTo>
                  <a:pt x="2498204" y="2948584"/>
                </a:lnTo>
                <a:lnTo>
                  <a:pt x="2551861" y="2948584"/>
                </a:lnTo>
                <a:lnTo>
                  <a:pt x="2572194" y="2961284"/>
                </a:lnTo>
                <a:lnTo>
                  <a:pt x="2608605" y="2961284"/>
                </a:lnTo>
                <a:lnTo>
                  <a:pt x="2616924" y="2948584"/>
                </a:lnTo>
                <a:lnTo>
                  <a:pt x="2634564" y="2948584"/>
                </a:lnTo>
                <a:lnTo>
                  <a:pt x="2643301" y="2961284"/>
                </a:lnTo>
                <a:lnTo>
                  <a:pt x="2649867" y="2961284"/>
                </a:lnTo>
                <a:lnTo>
                  <a:pt x="2652877" y="2948584"/>
                </a:lnTo>
                <a:lnTo>
                  <a:pt x="2675166" y="2935884"/>
                </a:lnTo>
                <a:lnTo>
                  <a:pt x="2805201" y="2935884"/>
                </a:lnTo>
                <a:lnTo>
                  <a:pt x="2901924" y="2910484"/>
                </a:lnTo>
                <a:lnTo>
                  <a:pt x="2906128" y="2910484"/>
                </a:lnTo>
                <a:lnTo>
                  <a:pt x="2911767" y="2923184"/>
                </a:lnTo>
                <a:lnTo>
                  <a:pt x="2911691" y="2897784"/>
                </a:lnTo>
                <a:lnTo>
                  <a:pt x="2907423" y="2897784"/>
                </a:lnTo>
                <a:lnTo>
                  <a:pt x="2902356" y="2872384"/>
                </a:lnTo>
                <a:lnTo>
                  <a:pt x="2906369" y="2872384"/>
                </a:lnTo>
                <a:lnTo>
                  <a:pt x="2910675" y="2859684"/>
                </a:lnTo>
                <a:lnTo>
                  <a:pt x="2915031" y="2859684"/>
                </a:lnTo>
                <a:lnTo>
                  <a:pt x="2919349" y="2872384"/>
                </a:lnTo>
                <a:lnTo>
                  <a:pt x="3039186" y="2872384"/>
                </a:lnTo>
                <a:lnTo>
                  <a:pt x="3041675" y="2885084"/>
                </a:lnTo>
                <a:lnTo>
                  <a:pt x="3043529" y="2885084"/>
                </a:lnTo>
                <a:lnTo>
                  <a:pt x="3065195" y="2872384"/>
                </a:lnTo>
                <a:lnTo>
                  <a:pt x="3182836" y="2872384"/>
                </a:lnTo>
                <a:lnTo>
                  <a:pt x="3209048" y="2885084"/>
                </a:lnTo>
                <a:lnTo>
                  <a:pt x="3309112" y="2885084"/>
                </a:lnTo>
                <a:lnTo>
                  <a:pt x="3308705" y="2872384"/>
                </a:lnTo>
                <a:lnTo>
                  <a:pt x="3306178" y="2859684"/>
                </a:lnTo>
                <a:lnTo>
                  <a:pt x="3304171" y="2846984"/>
                </a:lnTo>
                <a:lnTo>
                  <a:pt x="3352635" y="2846984"/>
                </a:lnTo>
                <a:lnTo>
                  <a:pt x="3363938" y="2834284"/>
                </a:lnTo>
                <a:lnTo>
                  <a:pt x="3374440" y="2821584"/>
                </a:lnTo>
                <a:lnTo>
                  <a:pt x="3379089" y="2808884"/>
                </a:lnTo>
                <a:lnTo>
                  <a:pt x="3389795" y="2808884"/>
                </a:lnTo>
                <a:lnTo>
                  <a:pt x="3395561" y="2796184"/>
                </a:lnTo>
                <a:lnTo>
                  <a:pt x="3449663" y="2796184"/>
                </a:lnTo>
                <a:lnTo>
                  <a:pt x="3467366" y="2808884"/>
                </a:lnTo>
                <a:lnTo>
                  <a:pt x="3493605" y="2808884"/>
                </a:lnTo>
                <a:lnTo>
                  <a:pt x="3501618" y="2796184"/>
                </a:lnTo>
                <a:lnTo>
                  <a:pt x="3506940" y="2783484"/>
                </a:lnTo>
                <a:lnTo>
                  <a:pt x="3511867" y="2783484"/>
                </a:lnTo>
                <a:lnTo>
                  <a:pt x="3516566" y="2796184"/>
                </a:lnTo>
                <a:lnTo>
                  <a:pt x="3521202" y="2808884"/>
                </a:lnTo>
                <a:lnTo>
                  <a:pt x="3524580" y="2808884"/>
                </a:lnTo>
                <a:lnTo>
                  <a:pt x="3530714" y="2821584"/>
                </a:lnTo>
                <a:lnTo>
                  <a:pt x="3536124" y="2808884"/>
                </a:lnTo>
                <a:lnTo>
                  <a:pt x="3537102" y="2808884"/>
                </a:lnTo>
                <a:lnTo>
                  <a:pt x="3537724" y="2796184"/>
                </a:lnTo>
                <a:lnTo>
                  <a:pt x="3541852" y="2783484"/>
                </a:lnTo>
                <a:lnTo>
                  <a:pt x="3552545" y="2783484"/>
                </a:lnTo>
                <a:lnTo>
                  <a:pt x="3555860" y="2770784"/>
                </a:lnTo>
                <a:lnTo>
                  <a:pt x="3555796" y="2758084"/>
                </a:lnTo>
                <a:lnTo>
                  <a:pt x="3553218" y="2745384"/>
                </a:lnTo>
                <a:lnTo>
                  <a:pt x="3549942" y="2732684"/>
                </a:lnTo>
                <a:lnTo>
                  <a:pt x="3547808" y="2719984"/>
                </a:lnTo>
                <a:lnTo>
                  <a:pt x="3679812" y="2719984"/>
                </a:lnTo>
                <a:lnTo>
                  <a:pt x="3675697" y="2707284"/>
                </a:lnTo>
                <a:lnTo>
                  <a:pt x="3662565" y="2707284"/>
                </a:lnTo>
                <a:lnTo>
                  <a:pt x="3655123" y="2694584"/>
                </a:lnTo>
                <a:lnTo>
                  <a:pt x="3594468" y="2694584"/>
                </a:lnTo>
                <a:lnTo>
                  <a:pt x="3585997" y="2681884"/>
                </a:lnTo>
                <a:lnTo>
                  <a:pt x="3571163" y="2681884"/>
                </a:lnTo>
                <a:lnTo>
                  <a:pt x="3565931" y="2669184"/>
                </a:lnTo>
                <a:lnTo>
                  <a:pt x="3558590" y="2669184"/>
                </a:lnTo>
                <a:lnTo>
                  <a:pt x="3562045" y="2656484"/>
                </a:lnTo>
                <a:lnTo>
                  <a:pt x="3678237" y="2656484"/>
                </a:lnTo>
                <a:lnTo>
                  <a:pt x="3688359" y="2643784"/>
                </a:lnTo>
                <a:lnTo>
                  <a:pt x="3690975" y="2643784"/>
                </a:lnTo>
                <a:lnTo>
                  <a:pt x="3692296" y="2645359"/>
                </a:lnTo>
                <a:lnTo>
                  <a:pt x="3691801" y="2644305"/>
                </a:lnTo>
                <a:lnTo>
                  <a:pt x="3691509" y="2643784"/>
                </a:lnTo>
                <a:lnTo>
                  <a:pt x="3693350" y="2643784"/>
                </a:lnTo>
                <a:lnTo>
                  <a:pt x="3698633" y="2631084"/>
                </a:lnTo>
                <a:lnTo>
                  <a:pt x="3712692" y="2631084"/>
                </a:lnTo>
                <a:lnTo>
                  <a:pt x="3713721" y="2618384"/>
                </a:lnTo>
                <a:lnTo>
                  <a:pt x="3712781" y="2605684"/>
                </a:lnTo>
                <a:lnTo>
                  <a:pt x="3709784" y="2592984"/>
                </a:lnTo>
                <a:lnTo>
                  <a:pt x="3771125" y="2592984"/>
                </a:lnTo>
                <a:lnTo>
                  <a:pt x="3771925" y="2567584"/>
                </a:lnTo>
                <a:lnTo>
                  <a:pt x="3766934" y="2567584"/>
                </a:lnTo>
                <a:lnTo>
                  <a:pt x="3763467" y="2554884"/>
                </a:lnTo>
                <a:lnTo>
                  <a:pt x="3748621" y="2542184"/>
                </a:lnTo>
                <a:lnTo>
                  <a:pt x="3733088" y="2529484"/>
                </a:lnTo>
                <a:lnTo>
                  <a:pt x="3687153" y="2529484"/>
                </a:lnTo>
                <a:lnTo>
                  <a:pt x="3687153" y="2580284"/>
                </a:lnTo>
                <a:lnTo>
                  <a:pt x="3686987" y="2592984"/>
                </a:lnTo>
                <a:lnTo>
                  <a:pt x="3678440" y="2592984"/>
                </a:lnTo>
                <a:lnTo>
                  <a:pt x="3678758" y="2580284"/>
                </a:lnTo>
                <a:lnTo>
                  <a:pt x="3687153" y="2580284"/>
                </a:lnTo>
                <a:lnTo>
                  <a:pt x="3687153" y="2529484"/>
                </a:lnTo>
                <a:lnTo>
                  <a:pt x="3672687" y="2529484"/>
                </a:lnTo>
                <a:lnTo>
                  <a:pt x="3657904" y="2516784"/>
                </a:lnTo>
                <a:lnTo>
                  <a:pt x="3652774" y="2516784"/>
                </a:lnTo>
                <a:lnTo>
                  <a:pt x="3662934" y="2504084"/>
                </a:lnTo>
                <a:lnTo>
                  <a:pt x="3681501" y="2504084"/>
                </a:lnTo>
                <a:lnTo>
                  <a:pt x="3677615" y="2491384"/>
                </a:lnTo>
                <a:lnTo>
                  <a:pt x="3663848" y="2491384"/>
                </a:lnTo>
                <a:lnTo>
                  <a:pt x="3664978" y="2478684"/>
                </a:lnTo>
                <a:lnTo>
                  <a:pt x="3710889" y="2478684"/>
                </a:lnTo>
                <a:lnTo>
                  <a:pt x="3724325" y="2465984"/>
                </a:lnTo>
                <a:lnTo>
                  <a:pt x="3737432" y="2453284"/>
                </a:lnTo>
                <a:lnTo>
                  <a:pt x="3749878" y="2453284"/>
                </a:lnTo>
                <a:lnTo>
                  <a:pt x="3762857" y="2440584"/>
                </a:lnTo>
                <a:lnTo>
                  <a:pt x="3776078" y="2453284"/>
                </a:lnTo>
                <a:lnTo>
                  <a:pt x="3798239" y="2453284"/>
                </a:lnTo>
                <a:lnTo>
                  <a:pt x="3807269" y="2440584"/>
                </a:lnTo>
                <a:lnTo>
                  <a:pt x="3828415" y="2440584"/>
                </a:lnTo>
                <a:lnTo>
                  <a:pt x="3828262" y="2427884"/>
                </a:lnTo>
                <a:lnTo>
                  <a:pt x="3826281" y="2427884"/>
                </a:lnTo>
                <a:lnTo>
                  <a:pt x="3822522" y="2415184"/>
                </a:lnTo>
                <a:lnTo>
                  <a:pt x="3818191" y="2415184"/>
                </a:lnTo>
                <a:lnTo>
                  <a:pt x="3697859" y="2389784"/>
                </a:lnTo>
                <a:lnTo>
                  <a:pt x="3693223" y="2389784"/>
                </a:lnTo>
                <a:lnTo>
                  <a:pt x="3688524" y="2402484"/>
                </a:lnTo>
                <a:lnTo>
                  <a:pt x="3683952" y="2389784"/>
                </a:lnTo>
                <a:lnTo>
                  <a:pt x="3679723" y="2389784"/>
                </a:lnTo>
                <a:lnTo>
                  <a:pt x="3681044" y="2377084"/>
                </a:lnTo>
                <a:lnTo>
                  <a:pt x="3689959" y="2377084"/>
                </a:lnTo>
                <a:lnTo>
                  <a:pt x="3723449" y="2364384"/>
                </a:lnTo>
                <a:lnTo>
                  <a:pt x="3756812" y="2364384"/>
                </a:lnTo>
                <a:lnTo>
                  <a:pt x="3823017" y="2338984"/>
                </a:lnTo>
                <a:lnTo>
                  <a:pt x="3847211" y="2326284"/>
                </a:lnTo>
                <a:lnTo>
                  <a:pt x="3941788" y="2326284"/>
                </a:lnTo>
                <a:lnTo>
                  <a:pt x="3948823" y="2313584"/>
                </a:lnTo>
                <a:lnTo>
                  <a:pt x="3933558" y="2313584"/>
                </a:lnTo>
                <a:lnTo>
                  <a:pt x="3925938" y="2300884"/>
                </a:lnTo>
                <a:lnTo>
                  <a:pt x="3916654" y="2300884"/>
                </a:lnTo>
                <a:lnTo>
                  <a:pt x="3915537" y="2288184"/>
                </a:lnTo>
                <a:lnTo>
                  <a:pt x="3916045" y="2275484"/>
                </a:lnTo>
                <a:lnTo>
                  <a:pt x="3923868" y="2275484"/>
                </a:lnTo>
                <a:lnTo>
                  <a:pt x="3928643" y="2262784"/>
                </a:lnTo>
                <a:lnTo>
                  <a:pt x="3939717" y="2262784"/>
                </a:lnTo>
                <a:lnTo>
                  <a:pt x="3932186" y="2250084"/>
                </a:lnTo>
                <a:lnTo>
                  <a:pt x="3924211" y="2250084"/>
                </a:lnTo>
                <a:lnTo>
                  <a:pt x="3915930" y="2237384"/>
                </a:lnTo>
                <a:lnTo>
                  <a:pt x="3882250" y="2237384"/>
                </a:lnTo>
                <a:lnTo>
                  <a:pt x="3882250" y="2288184"/>
                </a:lnTo>
                <a:lnTo>
                  <a:pt x="3877665" y="2300884"/>
                </a:lnTo>
                <a:lnTo>
                  <a:pt x="3875481" y="2288184"/>
                </a:lnTo>
                <a:lnTo>
                  <a:pt x="3882250" y="2288184"/>
                </a:lnTo>
                <a:lnTo>
                  <a:pt x="3882250" y="2237384"/>
                </a:lnTo>
                <a:lnTo>
                  <a:pt x="3878186" y="2237384"/>
                </a:lnTo>
                <a:lnTo>
                  <a:pt x="3863898" y="2224684"/>
                </a:lnTo>
                <a:lnTo>
                  <a:pt x="3850106" y="2211984"/>
                </a:lnTo>
                <a:lnTo>
                  <a:pt x="3819233" y="2211984"/>
                </a:lnTo>
                <a:lnTo>
                  <a:pt x="3825354" y="2199284"/>
                </a:lnTo>
                <a:lnTo>
                  <a:pt x="3870083" y="2199284"/>
                </a:lnTo>
                <a:lnTo>
                  <a:pt x="3866375" y="2186584"/>
                </a:lnTo>
                <a:lnTo>
                  <a:pt x="3861727" y="2173884"/>
                </a:lnTo>
                <a:lnTo>
                  <a:pt x="3842283" y="2173884"/>
                </a:lnTo>
                <a:lnTo>
                  <a:pt x="3841318" y="2148484"/>
                </a:lnTo>
                <a:lnTo>
                  <a:pt x="3852557" y="2148484"/>
                </a:lnTo>
                <a:lnTo>
                  <a:pt x="3853662" y="2135784"/>
                </a:lnTo>
                <a:lnTo>
                  <a:pt x="3854615" y="2135784"/>
                </a:lnTo>
                <a:lnTo>
                  <a:pt x="3847528" y="2123084"/>
                </a:lnTo>
                <a:lnTo>
                  <a:pt x="3840327" y="2123084"/>
                </a:lnTo>
                <a:lnTo>
                  <a:pt x="3832923" y="2110384"/>
                </a:lnTo>
                <a:lnTo>
                  <a:pt x="3812705" y="2110384"/>
                </a:lnTo>
                <a:lnTo>
                  <a:pt x="3801580" y="2097684"/>
                </a:lnTo>
                <a:lnTo>
                  <a:pt x="3793439" y="2087892"/>
                </a:lnTo>
                <a:lnTo>
                  <a:pt x="3793439" y="2161184"/>
                </a:lnTo>
                <a:lnTo>
                  <a:pt x="3791267" y="2161184"/>
                </a:lnTo>
                <a:lnTo>
                  <a:pt x="3792080" y="2148484"/>
                </a:lnTo>
                <a:lnTo>
                  <a:pt x="3793439" y="2161184"/>
                </a:lnTo>
                <a:lnTo>
                  <a:pt x="3793439" y="2087892"/>
                </a:lnTo>
                <a:lnTo>
                  <a:pt x="3791026" y="2084984"/>
                </a:lnTo>
                <a:lnTo>
                  <a:pt x="3780307" y="2072284"/>
                </a:lnTo>
                <a:lnTo>
                  <a:pt x="3891762" y="2072284"/>
                </a:lnTo>
                <a:lnTo>
                  <a:pt x="3884752" y="2059584"/>
                </a:lnTo>
                <a:lnTo>
                  <a:pt x="3871150" y="2059584"/>
                </a:lnTo>
                <a:lnTo>
                  <a:pt x="3865092" y="2046884"/>
                </a:lnTo>
                <a:lnTo>
                  <a:pt x="3866400" y="2046884"/>
                </a:lnTo>
                <a:lnTo>
                  <a:pt x="3868902" y="2034184"/>
                </a:lnTo>
                <a:lnTo>
                  <a:pt x="3881526" y="2034184"/>
                </a:lnTo>
                <a:lnTo>
                  <a:pt x="3880726" y="2021484"/>
                </a:lnTo>
                <a:lnTo>
                  <a:pt x="3834688" y="2021484"/>
                </a:lnTo>
                <a:lnTo>
                  <a:pt x="3829545" y="2008784"/>
                </a:lnTo>
                <a:lnTo>
                  <a:pt x="3821277" y="2008784"/>
                </a:lnTo>
                <a:lnTo>
                  <a:pt x="3820744" y="1996084"/>
                </a:lnTo>
                <a:lnTo>
                  <a:pt x="3823373" y="1983384"/>
                </a:lnTo>
                <a:lnTo>
                  <a:pt x="3855618" y="1983384"/>
                </a:lnTo>
                <a:lnTo>
                  <a:pt x="3862184" y="1970684"/>
                </a:lnTo>
                <a:lnTo>
                  <a:pt x="3880485" y="1970684"/>
                </a:lnTo>
                <a:lnTo>
                  <a:pt x="3881856" y="1957984"/>
                </a:lnTo>
                <a:lnTo>
                  <a:pt x="3875240" y="1957984"/>
                </a:lnTo>
                <a:lnTo>
                  <a:pt x="3851719" y="1945284"/>
                </a:lnTo>
                <a:lnTo>
                  <a:pt x="3828161" y="1945284"/>
                </a:lnTo>
                <a:lnTo>
                  <a:pt x="3780713" y="1932584"/>
                </a:lnTo>
                <a:lnTo>
                  <a:pt x="3781641" y="1919884"/>
                </a:lnTo>
                <a:lnTo>
                  <a:pt x="3784904" y="1907184"/>
                </a:lnTo>
                <a:lnTo>
                  <a:pt x="3788384" y="1907184"/>
                </a:lnTo>
                <a:lnTo>
                  <a:pt x="3789896" y="1894484"/>
                </a:lnTo>
                <a:lnTo>
                  <a:pt x="3790277" y="1881784"/>
                </a:lnTo>
                <a:lnTo>
                  <a:pt x="3791851" y="1881784"/>
                </a:lnTo>
                <a:lnTo>
                  <a:pt x="3794468" y="1869084"/>
                </a:lnTo>
                <a:lnTo>
                  <a:pt x="3797960" y="1869084"/>
                </a:lnTo>
                <a:lnTo>
                  <a:pt x="3802608" y="1856384"/>
                </a:lnTo>
                <a:lnTo>
                  <a:pt x="3814711" y="1856384"/>
                </a:lnTo>
                <a:lnTo>
                  <a:pt x="3823258" y="1843684"/>
                </a:lnTo>
                <a:lnTo>
                  <a:pt x="3773855" y="1843684"/>
                </a:lnTo>
                <a:lnTo>
                  <a:pt x="3762870" y="1830984"/>
                </a:lnTo>
                <a:lnTo>
                  <a:pt x="3751478" y="1830984"/>
                </a:lnTo>
                <a:lnTo>
                  <a:pt x="3728491" y="1818284"/>
                </a:lnTo>
                <a:lnTo>
                  <a:pt x="3705504" y="1818284"/>
                </a:lnTo>
                <a:lnTo>
                  <a:pt x="3694138" y="1805584"/>
                </a:lnTo>
                <a:lnTo>
                  <a:pt x="3689400" y="1805584"/>
                </a:lnTo>
                <a:lnTo>
                  <a:pt x="3695852" y="1792884"/>
                </a:lnTo>
                <a:lnTo>
                  <a:pt x="3739375" y="1792884"/>
                </a:lnTo>
                <a:lnTo>
                  <a:pt x="3744747" y="1780184"/>
                </a:lnTo>
                <a:lnTo>
                  <a:pt x="3748468" y="1767484"/>
                </a:lnTo>
                <a:lnTo>
                  <a:pt x="3750335" y="1754784"/>
                </a:lnTo>
                <a:lnTo>
                  <a:pt x="3964597" y="1754784"/>
                </a:lnTo>
                <a:lnTo>
                  <a:pt x="3968851" y="1742084"/>
                </a:lnTo>
                <a:lnTo>
                  <a:pt x="3972191" y="1742084"/>
                </a:lnTo>
                <a:close/>
              </a:path>
            </a:pathLst>
          </a:custGeom>
          <a:solidFill>
            <a:srgbClr val="7CACCE"/>
          </a:solidFill>
        </p:spPr>
        <p:txBody>
          <a:bodyPr wrap="square" lIns="0" tIns="0" rIns="0" bIns="0" rtlCol="0"/>
          <a:lstStyle/>
          <a:p>
            <a:endParaRPr lang="en-IN" sz="2000" b="1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55A3771-31FE-1D22-79F0-A104584B276C}"/>
              </a:ext>
            </a:extLst>
          </p:cNvPr>
          <p:cNvSpPr/>
          <p:nvPr/>
        </p:nvSpPr>
        <p:spPr>
          <a:xfrm>
            <a:off x="5123116" y="3020263"/>
            <a:ext cx="9153098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4DDEBA1-8340-9D1C-3EDE-890D44E0FCA1}"/>
              </a:ext>
            </a:extLst>
          </p:cNvPr>
          <p:cNvSpPr/>
          <p:nvPr/>
        </p:nvSpPr>
        <p:spPr>
          <a:xfrm>
            <a:off x="6447459" y="52395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AA6FB71E-CD9C-F2C2-6572-F3D5A5051F4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80" y="1143000"/>
            <a:ext cx="11216640" cy="4632960"/>
          </a:xfrm>
          <a:prstGeom prst="rect">
            <a:avLst/>
          </a:prstGeom>
        </p:spPr>
      </p:pic>
      <p:pic>
        <p:nvPicPr>
          <p:cNvPr id="16" name="object 8">
            <a:extLst>
              <a:ext uri="{FF2B5EF4-FFF2-40B4-BE49-F238E27FC236}">
                <a16:creationId xmlns:a16="http://schemas.microsoft.com/office/drawing/2014/main" id="{FDC59CA6-0C00-9A6E-530A-81B3F6299F4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6396" y="0"/>
            <a:ext cx="7894320" cy="2202180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247E58E8-84AC-3DF1-9E4A-E1356EF9477C}"/>
              </a:ext>
            </a:extLst>
          </p:cNvPr>
          <p:cNvSpPr/>
          <p:nvPr/>
        </p:nvSpPr>
        <p:spPr>
          <a:xfrm>
            <a:off x="504788" y="6110869"/>
            <a:ext cx="4312539" cy="1903494"/>
          </a:xfrm>
          <a:custGeom>
            <a:avLst/>
            <a:gdLst/>
            <a:ahLst/>
            <a:cxnLst/>
            <a:rect l="l" t="t" r="r" b="b"/>
            <a:pathLst>
              <a:path w="6361430" h="2112009">
                <a:moveTo>
                  <a:pt x="196824" y="913384"/>
                </a:moveTo>
                <a:lnTo>
                  <a:pt x="189852" y="900684"/>
                </a:lnTo>
                <a:lnTo>
                  <a:pt x="189077" y="913384"/>
                </a:lnTo>
                <a:lnTo>
                  <a:pt x="196824" y="913384"/>
                </a:lnTo>
                <a:close/>
              </a:path>
              <a:path w="6361430" h="2112009">
                <a:moveTo>
                  <a:pt x="772312" y="1982825"/>
                </a:moveTo>
                <a:lnTo>
                  <a:pt x="770750" y="1982571"/>
                </a:lnTo>
                <a:lnTo>
                  <a:pt x="768959" y="1981669"/>
                </a:lnTo>
                <a:lnTo>
                  <a:pt x="763028" y="1983460"/>
                </a:lnTo>
                <a:lnTo>
                  <a:pt x="762889" y="1985645"/>
                </a:lnTo>
                <a:lnTo>
                  <a:pt x="767664" y="1987448"/>
                </a:lnTo>
                <a:lnTo>
                  <a:pt x="769277" y="1987791"/>
                </a:lnTo>
                <a:lnTo>
                  <a:pt x="770940" y="1987461"/>
                </a:lnTo>
                <a:lnTo>
                  <a:pt x="772312" y="1986546"/>
                </a:lnTo>
                <a:lnTo>
                  <a:pt x="772312" y="1982825"/>
                </a:lnTo>
                <a:close/>
              </a:path>
              <a:path w="6361430" h="2112009">
                <a:moveTo>
                  <a:pt x="898791" y="1979485"/>
                </a:moveTo>
                <a:lnTo>
                  <a:pt x="895959" y="1977809"/>
                </a:lnTo>
                <a:lnTo>
                  <a:pt x="892848" y="1974989"/>
                </a:lnTo>
                <a:lnTo>
                  <a:pt x="890143" y="1974989"/>
                </a:lnTo>
                <a:lnTo>
                  <a:pt x="873594" y="1976716"/>
                </a:lnTo>
                <a:lnTo>
                  <a:pt x="823798" y="1982431"/>
                </a:lnTo>
                <a:lnTo>
                  <a:pt x="826008" y="1986546"/>
                </a:lnTo>
                <a:lnTo>
                  <a:pt x="895045" y="1986546"/>
                </a:lnTo>
                <a:lnTo>
                  <a:pt x="896988" y="1981923"/>
                </a:lnTo>
                <a:lnTo>
                  <a:pt x="898791" y="1979485"/>
                </a:lnTo>
                <a:close/>
              </a:path>
              <a:path w="6361430" h="2112009">
                <a:moveTo>
                  <a:pt x="904646" y="444627"/>
                </a:moveTo>
                <a:lnTo>
                  <a:pt x="895235" y="439686"/>
                </a:lnTo>
                <a:lnTo>
                  <a:pt x="884199" y="436537"/>
                </a:lnTo>
                <a:lnTo>
                  <a:pt x="872744" y="435711"/>
                </a:lnTo>
                <a:lnTo>
                  <a:pt x="861237" y="437248"/>
                </a:lnTo>
                <a:lnTo>
                  <a:pt x="857110" y="438137"/>
                </a:lnTo>
                <a:lnTo>
                  <a:pt x="855294" y="440575"/>
                </a:lnTo>
                <a:lnTo>
                  <a:pt x="856081" y="447243"/>
                </a:lnTo>
                <a:lnTo>
                  <a:pt x="904646" y="444627"/>
                </a:lnTo>
                <a:close/>
              </a:path>
              <a:path w="6361430" h="2112009">
                <a:moveTo>
                  <a:pt x="905840" y="444627"/>
                </a:moveTo>
                <a:lnTo>
                  <a:pt x="904646" y="444627"/>
                </a:lnTo>
                <a:lnTo>
                  <a:pt x="905497" y="445071"/>
                </a:lnTo>
                <a:lnTo>
                  <a:pt x="905840" y="444627"/>
                </a:lnTo>
                <a:close/>
              </a:path>
              <a:path w="6361430" h="2112009">
                <a:moveTo>
                  <a:pt x="985913" y="1977809"/>
                </a:moveTo>
                <a:lnTo>
                  <a:pt x="984631" y="1974481"/>
                </a:lnTo>
                <a:lnTo>
                  <a:pt x="983449" y="1974481"/>
                </a:lnTo>
                <a:lnTo>
                  <a:pt x="972832" y="1970100"/>
                </a:lnTo>
                <a:lnTo>
                  <a:pt x="961682" y="1967750"/>
                </a:lnTo>
                <a:lnTo>
                  <a:pt x="950290" y="1967445"/>
                </a:lnTo>
                <a:lnTo>
                  <a:pt x="938923" y="1969211"/>
                </a:lnTo>
                <a:lnTo>
                  <a:pt x="937514" y="1969731"/>
                </a:lnTo>
                <a:lnTo>
                  <a:pt x="934923" y="1970112"/>
                </a:lnTo>
                <a:lnTo>
                  <a:pt x="936485" y="1976018"/>
                </a:lnTo>
                <a:lnTo>
                  <a:pt x="937374" y="1980768"/>
                </a:lnTo>
                <a:lnTo>
                  <a:pt x="947445" y="1984362"/>
                </a:lnTo>
                <a:lnTo>
                  <a:pt x="955840" y="1986038"/>
                </a:lnTo>
                <a:lnTo>
                  <a:pt x="963206" y="1987956"/>
                </a:lnTo>
                <a:lnTo>
                  <a:pt x="968743" y="1987702"/>
                </a:lnTo>
                <a:lnTo>
                  <a:pt x="974217" y="1986889"/>
                </a:lnTo>
                <a:lnTo>
                  <a:pt x="979589" y="1985518"/>
                </a:lnTo>
                <a:lnTo>
                  <a:pt x="982040" y="1984743"/>
                </a:lnTo>
                <a:lnTo>
                  <a:pt x="984885" y="1979358"/>
                </a:lnTo>
                <a:lnTo>
                  <a:pt x="985913" y="1977809"/>
                </a:lnTo>
                <a:close/>
              </a:path>
              <a:path w="6361430" h="2112009">
                <a:moveTo>
                  <a:pt x="1766062" y="298640"/>
                </a:moveTo>
                <a:lnTo>
                  <a:pt x="1764512" y="298132"/>
                </a:lnTo>
                <a:lnTo>
                  <a:pt x="1764855" y="298996"/>
                </a:lnTo>
                <a:lnTo>
                  <a:pt x="1766062" y="298640"/>
                </a:lnTo>
                <a:close/>
              </a:path>
              <a:path w="6361430" h="2112009">
                <a:moveTo>
                  <a:pt x="1856105" y="293674"/>
                </a:moveTo>
                <a:lnTo>
                  <a:pt x="1833041" y="289001"/>
                </a:lnTo>
                <a:lnTo>
                  <a:pt x="1812353" y="288213"/>
                </a:lnTo>
                <a:lnTo>
                  <a:pt x="1790738" y="291503"/>
                </a:lnTo>
                <a:lnTo>
                  <a:pt x="1766062" y="298640"/>
                </a:lnTo>
                <a:lnTo>
                  <a:pt x="1786902" y="305498"/>
                </a:lnTo>
                <a:lnTo>
                  <a:pt x="1808873" y="305498"/>
                </a:lnTo>
                <a:lnTo>
                  <a:pt x="1832063" y="300596"/>
                </a:lnTo>
                <a:lnTo>
                  <a:pt x="1856105" y="293674"/>
                </a:lnTo>
                <a:close/>
              </a:path>
              <a:path w="6361430" h="2112009">
                <a:moveTo>
                  <a:pt x="2168855" y="272897"/>
                </a:moveTo>
                <a:lnTo>
                  <a:pt x="2165400" y="270497"/>
                </a:lnTo>
                <a:lnTo>
                  <a:pt x="2163851" y="270675"/>
                </a:lnTo>
                <a:lnTo>
                  <a:pt x="2161616" y="270497"/>
                </a:lnTo>
                <a:lnTo>
                  <a:pt x="2161095" y="271360"/>
                </a:lnTo>
                <a:lnTo>
                  <a:pt x="2159190" y="274612"/>
                </a:lnTo>
                <a:lnTo>
                  <a:pt x="2161095" y="276339"/>
                </a:lnTo>
                <a:lnTo>
                  <a:pt x="2165400" y="275475"/>
                </a:lnTo>
                <a:lnTo>
                  <a:pt x="2166785" y="275132"/>
                </a:lnTo>
                <a:lnTo>
                  <a:pt x="2167648" y="273761"/>
                </a:lnTo>
                <a:lnTo>
                  <a:pt x="2168855" y="272897"/>
                </a:lnTo>
                <a:close/>
              </a:path>
              <a:path w="6361430" h="2112009">
                <a:moveTo>
                  <a:pt x="2349119" y="264325"/>
                </a:moveTo>
                <a:lnTo>
                  <a:pt x="2308809" y="258775"/>
                </a:lnTo>
                <a:lnTo>
                  <a:pt x="2280958" y="258457"/>
                </a:lnTo>
                <a:lnTo>
                  <a:pt x="2257348" y="264299"/>
                </a:lnTo>
                <a:lnTo>
                  <a:pt x="2229751" y="277190"/>
                </a:lnTo>
                <a:lnTo>
                  <a:pt x="2349119" y="264325"/>
                </a:lnTo>
                <a:close/>
              </a:path>
              <a:path w="6361430" h="2112009">
                <a:moveTo>
                  <a:pt x="2366886" y="2098649"/>
                </a:moveTo>
                <a:lnTo>
                  <a:pt x="2354186" y="2096147"/>
                </a:lnTo>
                <a:lnTo>
                  <a:pt x="2341359" y="2095766"/>
                </a:lnTo>
                <a:lnTo>
                  <a:pt x="2328659" y="2097506"/>
                </a:lnTo>
                <a:lnTo>
                  <a:pt x="2316340" y="2101354"/>
                </a:lnTo>
                <a:lnTo>
                  <a:pt x="2313584" y="2102510"/>
                </a:lnTo>
                <a:lnTo>
                  <a:pt x="2311692" y="2105583"/>
                </a:lnTo>
                <a:lnTo>
                  <a:pt x="2309444" y="2107768"/>
                </a:lnTo>
                <a:lnTo>
                  <a:pt x="2312200" y="2109051"/>
                </a:lnTo>
                <a:lnTo>
                  <a:pt x="2315133" y="2111489"/>
                </a:lnTo>
                <a:lnTo>
                  <a:pt x="2317902" y="2111489"/>
                </a:lnTo>
                <a:lnTo>
                  <a:pt x="2330716" y="2110663"/>
                </a:lnTo>
                <a:lnTo>
                  <a:pt x="2343239" y="2108225"/>
                </a:lnTo>
                <a:lnTo>
                  <a:pt x="2355329" y="2104212"/>
                </a:lnTo>
                <a:lnTo>
                  <a:pt x="2366886" y="2098649"/>
                </a:lnTo>
                <a:close/>
              </a:path>
              <a:path w="6361430" h="2112009">
                <a:moveTo>
                  <a:pt x="2880601" y="311353"/>
                </a:moveTo>
                <a:lnTo>
                  <a:pt x="2877667" y="308940"/>
                </a:lnTo>
                <a:lnTo>
                  <a:pt x="2877147" y="312724"/>
                </a:lnTo>
                <a:lnTo>
                  <a:pt x="2880601" y="311353"/>
                </a:lnTo>
                <a:close/>
              </a:path>
              <a:path w="6361430" h="2112009">
                <a:moveTo>
                  <a:pt x="2896984" y="2015566"/>
                </a:moveTo>
                <a:lnTo>
                  <a:pt x="2894063" y="2014410"/>
                </a:lnTo>
                <a:lnTo>
                  <a:pt x="2891294" y="2012099"/>
                </a:lnTo>
                <a:lnTo>
                  <a:pt x="2888361" y="2012099"/>
                </a:lnTo>
                <a:lnTo>
                  <a:pt x="2882519" y="2011692"/>
                </a:lnTo>
                <a:lnTo>
                  <a:pt x="2876372" y="2011438"/>
                </a:lnTo>
                <a:lnTo>
                  <a:pt x="2869971" y="2013089"/>
                </a:lnTo>
                <a:lnTo>
                  <a:pt x="2863354" y="2018398"/>
                </a:lnTo>
                <a:lnTo>
                  <a:pt x="2877362" y="2019211"/>
                </a:lnTo>
                <a:lnTo>
                  <a:pt x="2883585" y="2019490"/>
                </a:lnTo>
                <a:lnTo>
                  <a:pt x="2892158" y="2019554"/>
                </a:lnTo>
                <a:lnTo>
                  <a:pt x="2894571" y="2016975"/>
                </a:lnTo>
                <a:lnTo>
                  <a:pt x="2896984" y="2015566"/>
                </a:lnTo>
                <a:close/>
              </a:path>
              <a:path w="6361430" h="2112009">
                <a:moveTo>
                  <a:pt x="2929077" y="292989"/>
                </a:moveTo>
                <a:lnTo>
                  <a:pt x="2926664" y="291439"/>
                </a:lnTo>
                <a:lnTo>
                  <a:pt x="2923730" y="288518"/>
                </a:lnTo>
                <a:lnTo>
                  <a:pt x="2921660" y="289039"/>
                </a:lnTo>
                <a:lnTo>
                  <a:pt x="2918726" y="290068"/>
                </a:lnTo>
                <a:lnTo>
                  <a:pt x="2916656" y="292468"/>
                </a:lnTo>
                <a:lnTo>
                  <a:pt x="2915793" y="295389"/>
                </a:lnTo>
                <a:lnTo>
                  <a:pt x="2915793" y="301561"/>
                </a:lnTo>
                <a:lnTo>
                  <a:pt x="2920454" y="303276"/>
                </a:lnTo>
                <a:lnTo>
                  <a:pt x="2925280" y="300710"/>
                </a:lnTo>
                <a:lnTo>
                  <a:pt x="2927350" y="299681"/>
                </a:lnTo>
                <a:lnTo>
                  <a:pt x="2927870" y="295554"/>
                </a:lnTo>
                <a:lnTo>
                  <a:pt x="2929077" y="292989"/>
                </a:lnTo>
                <a:close/>
              </a:path>
              <a:path w="6361430" h="2112009">
                <a:moveTo>
                  <a:pt x="3148215" y="278599"/>
                </a:moveTo>
                <a:lnTo>
                  <a:pt x="3141662" y="278739"/>
                </a:lnTo>
                <a:lnTo>
                  <a:pt x="3133445" y="278371"/>
                </a:lnTo>
                <a:lnTo>
                  <a:pt x="3125305" y="279260"/>
                </a:lnTo>
                <a:lnTo>
                  <a:pt x="3117443" y="283197"/>
                </a:lnTo>
                <a:lnTo>
                  <a:pt x="3126435" y="286372"/>
                </a:lnTo>
                <a:lnTo>
                  <a:pt x="3134487" y="285457"/>
                </a:lnTo>
                <a:lnTo>
                  <a:pt x="3141954" y="282117"/>
                </a:lnTo>
                <a:lnTo>
                  <a:pt x="3147974" y="278739"/>
                </a:lnTo>
                <a:lnTo>
                  <a:pt x="3148215" y="278599"/>
                </a:lnTo>
                <a:close/>
              </a:path>
              <a:path w="6361430" h="2112009">
                <a:moveTo>
                  <a:pt x="3149739" y="278599"/>
                </a:moveTo>
                <a:lnTo>
                  <a:pt x="3149193" y="278053"/>
                </a:lnTo>
                <a:lnTo>
                  <a:pt x="3148215" y="278599"/>
                </a:lnTo>
                <a:lnTo>
                  <a:pt x="3149739" y="278599"/>
                </a:lnTo>
                <a:close/>
              </a:path>
              <a:path w="6361430" h="2112009">
                <a:moveTo>
                  <a:pt x="3256826" y="1982381"/>
                </a:moveTo>
                <a:lnTo>
                  <a:pt x="3237166" y="1970239"/>
                </a:lnTo>
                <a:lnTo>
                  <a:pt x="3234055" y="1973453"/>
                </a:lnTo>
                <a:lnTo>
                  <a:pt x="3230092" y="1975891"/>
                </a:lnTo>
                <a:lnTo>
                  <a:pt x="3230092" y="1977301"/>
                </a:lnTo>
                <a:lnTo>
                  <a:pt x="3235160" y="1982812"/>
                </a:lnTo>
                <a:lnTo>
                  <a:pt x="3241611" y="1986089"/>
                </a:lnTo>
                <a:lnTo>
                  <a:pt x="3248774" y="1986889"/>
                </a:lnTo>
                <a:lnTo>
                  <a:pt x="3255962" y="1985010"/>
                </a:lnTo>
                <a:lnTo>
                  <a:pt x="3256826" y="1982381"/>
                </a:lnTo>
                <a:close/>
              </a:path>
              <a:path w="6361430" h="2112009">
                <a:moveTo>
                  <a:pt x="3409835" y="2101088"/>
                </a:moveTo>
                <a:lnTo>
                  <a:pt x="3395230" y="2096757"/>
                </a:lnTo>
                <a:lnTo>
                  <a:pt x="3380168" y="2095309"/>
                </a:lnTo>
                <a:lnTo>
                  <a:pt x="3365106" y="2096757"/>
                </a:lnTo>
                <a:lnTo>
                  <a:pt x="3350501" y="2101088"/>
                </a:lnTo>
                <a:lnTo>
                  <a:pt x="3409835" y="2101088"/>
                </a:lnTo>
                <a:close/>
              </a:path>
              <a:path w="6361430" h="2112009">
                <a:moveTo>
                  <a:pt x="3662730" y="222618"/>
                </a:moveTo>
                <a:lnTo>
                  <a:pt x="3656292" y="217576"/>
                </a:lnTo>
                <a:lnTo>
                  <a:pt x="3649662" y="215633"/>
                </a:lnTo>
                <a:lnTo>
                  <a:pt x="3643223" y="215341"/>
                </a:lnTo>
                <a:lnTo>
                  <a:pt x="3582416" y="214922"/>
                </a:lnTo>
                <a:lnTo>
                  <a:pt x="3527526" y="215366"/>
                </a:lnTo>
                <a:lnTo>
                  <a:pt x="3472700" y="214312"/>
                </a:lnTo>
                <a:lnTo>
                  <a:pt x="3417951" y="209562"/>
                </a:lnTo>
                <a:lnTo>
                  <a:pt x="3408667" y="210515"/>
                </a:lnTo>
                <a:lnTo>
                  <a:pt x="3400336" y="214134"/>
                </a:lnTo>
                <a:lnTo>
                  <a:pt x="3393516" y="220116"/>
                </a:lnTo>
                <a:lnTo>
                  <a:pt x="3388791" y="228104"/>
                </a:lnTo>
                <a:lnTo>
                  <a:pt x="3387560" y="234556"/>
                </a:lnTo>
                <a:lnTo>
                  <a:pt x="3388995" y="241211"/>
                </a:lnTo>
                <a:lnTo>
                  <a:pt x="3392652" y="246418"/>
                </a:lnTo>
                <a:lnTo>
                  <a:pt x="3398113" y="248526"/>
                </a:lnTo>
                <a:lnTo>
                  <a:pt x="3405873" y="249034"/>
                </a:lnTo>
                <a:lnTo>
                  <a:pt x="3413620" y="248996"/>
                </a:lnTo>
                <a:lnTo>
                  <a:pt x="3421329" y="248386"/>
                </a:lnTo>
                <a:lnTo>
                  <a:pt x="3428987" y="247154"/>
                </a:lnTo>
                <a:lnTo>
                  <a:pt x="3449421" y="242849"/>
                </a:lnTo>
                <a:lnTo>
                  <a:pt x="3470046" y="239458"/>
                </a:lnTo>
                <a:lnTo>
                  <a:pt x="3490798" y="236994"/>
                </a:lnTo>
                <a:lnTo>
                  <a:pt x="3549053" y="232968"/>
                </a:lnTo>
                <a:lnTo>
                  <a:pt x="3586530" y="229755"/>
                </a:lnTo>
                <a:lnTo>
                  <a:pt x="3662730" y="222618"/>
                </a:lnTo>
                <a:close/>
              </a:path>
              <a:path w="6361430" h="2112009">
                <a:moveTo>
                  <a:pt x="3951325" y="179705"/>
                </a:moveTo>
                <a:lnTo>
                  <a:pt x="3950297" y="178676"/>
                </a:lnTo>
                <a:lnTo>
                  <a:pt x="3949255" y="176618"/>
                </a:lnTo>
                <a:lnTo>
                  <a:pt x="3947871" y="176618"/>
                </a:lnTo>
                <a:lnTo>
                  <a:pt x="3943045" y="175412"/>
                </a:lnTo>
                <a:lnTo>
                  <a:pt x="3940975" y="177304"/>
                </a:lnTo>
                <a:lnTo>
                  <a:pt x="3942524" y="181241"/>
                </a:lnTo>
                <a:lnTo>
                  <a:pt x="3942880" y="182626"/>
                </a:lnTo>
                <a:lnTo>
                  <a:pt x="3947185" y="182626"/>
                </a:lnTo>
                <a:lnTo>
                  <a:pt x="3951325" y="179705"/>
                </a:lnTo>
                <a:close/>
              </a:path>
              <a:path w="6361430" h="2112009">
                <a:moveTo>
                  <a:pt x="4166438" y="1893963"/>
                </a:moveTo>
                <a:lnTo>
                  <a:pt x="4164368" y="1891957"/>
                </a:lnTo>
                <a:lnTo>
                  <a:pt x="4162120" y="1890153"/>
                </a:lnTo>
                <a:lnTo>
                  <a:pt x="4159707" y="1888566"/>
                </a:lnTo>
                <a:lnTo>
                  <a:pt x="4158157" y="1887740"/>
                </a:lnTo>
                <a:lnTo>
                  <a:pt x="4156430" y="1887740"/>
                </a:lnTo>
                <a:lnTo>
                  <a:pt x="4154881" y="1888566"/>
                </a:lnTo>
                <a:lnTo>
                  <a:pt x="4151604" y="1891258"/>
                </a:lnTo>
                <a:lnTo>
                  <a:pt x="4152468" y="1894230"/>
                </a:lnTo>
                <a:lnTo>
                  <a:pt x="4157116" y="1895119"/>
                </a:lnTo>
                <a:lnTo>
                  <a:pt x="4160228" y="1895233"/>
                </a:lnTo>
                <a:lnTo>
                  <a:pt x="4163326" y="1894840"/>
                </a:lnTo>
                <a:lnTo>
                  <a:pt x="4166438" y="1893963"/>
                </a:lnTo>
                <a:close/>
              </a:path>
              <a:path w="6361430" h="2112009">
                <a:moveTo>
                  <a:pt x="4320311" y="135763"/>
                </a:moveTo>
                <a:lnTo>
                  <a:pt x="4316514" y="136969"/>
                </a:lnTo>
                <a:lnTo>
                  <a:pt x="4319270" y="139192"/>
                </a:lnTo>
                <a:lnTo>
                  <a:pt x="4320311" y="135763"/>
                </a:lnTo>
                <a:close/>
              </a:path>
              <a:path w="6361430" h="2112009">
                <a:moveTo>
                  <a:pt x="4373092" y="117919"/>
                </a:moveTo>
                <a:lnTo>
                  <a:pt x="4371365" y="114998"/>
                </a:lnTo>
                <a:lnTo>
                  <a:pt x="4369473" y="117741"/>
                </a:lnTo>
                <a:lnTo>
                  <a:pt x="4373092" y="117919"/>
                </a:lnTo>
                <a:close/>
              </a:path>
              <a:path w="6361430" h="2112009">
                <a:moveTo>
                  <a:pt x="4373613" y="1908467"/>
                </a:moveTo>
                <a:lnTo>
                  <a:pt x="4285983" y="1908467"/>
                </a:lnTo>
                <a:lnTo>
                  <a:pt x="4287012" y="1914512"/>
                </a:lnTo>
                <a:lnTo>
                  <a:pt x="4298327" y="1915020"/>
                </a:lnTo>
                <a:lnTo>
                  <a:pt x="4309719" y="1915185"/>
                </a:lnTo>
                <a:lnTo>
                  <a:pt x="4321149" y="1915020"/>
                </a:lnTo>
                <a:lnTo>
                  <a:pt x="4332554" y="1914512"/>
                </a:lnTo>
                <a:lnTo>
                  <a:pt x="4342689" y="1914766"/>
                </a:lnTo>
                <a:lnTo>
                  <a:pt x="4353153" y="1915769"/>
                </a:lnTo>
                <a:lnTo>
                  <a:pt x="4363580" y="1914626"/>
                </a:lnTo>
                <a:lnTo>
                  <a:pt x="4373613" y="1908467"/>
                </a:lnTo>
                <a:close/>
              </a:path>
              <a:path w="6361430" h="2112009">
                <a:moveTo>
                  <a:pt x="4378439" y="1865884"/>
                </a:moveTo>
                <a:lnTo>
                  <a:pt x="4267759" y="1865884"/>
                </a:lnTo>
                <a:lnTo>
                  <a:pt x="4276344" y="1878584"/>
                </a:lnTo>
                <a:lnTo>
                  <a:pt x="4336529" y="1878584"/>
                </a:lnTo>
                <a:lnTo>
                  <a:pt x="4378439" y="1865884"/>
                </a:lnTo>
                <a:close/>
              </a:path>
              <a:path w="6361430" h="2112009">
                <a:moveTo>
                  <a:pt x="4652899" y="115341"/>
                </a:moveTo>
                <a:lnTo>
                  <a:pt x="4648416" y="109677"/>
                </a:lnTo>
                <a:lnTo>
                  <a:pt x="4599559" y="109893"/>
                </a:lnTo>
                <a:lnTo>
                  <a:pt x="4459351" y="111391"/>
                </a:lnTo>
                <a:lnTo>
                  <a:pt x="4450283" y="111023"/>
                </a:lnTo>
                <a:lnTo>
                  <a:pt x="4418469" y="122897"/>
                </a:lnTo>
                <a:lnTo>
                  <a:pt x="4418469" y="125120"/>
                </a:lnTo>
                <a:lnTo>
                  <a:pt x="4466056" y="143103"/>
                </a:lnTo>
                <a:lnTo>
                  <a:pt x="4486732" y="141782"/>
                </a:lnTo>
                <a:lnTo>
                  <a:pt x="4507128" y="137820"/>
                </a:lnTo>
                <a:lnTo>
                  <a:pt x="4541240" y="130263"/>
                </a:lnTo>
                <a:lnTo>
                  <a:pt x="4575695" y="124891"/>
                </a:lnTo>
                <a:lnTo>
                  <a:pt x="4610417" y="121729"/>
                </a:lnTo>
                <a:lnTo>
                  <a:pt x="4647717" y="120827"/>
                </a:lnTo>
                <a:lnTo>
                  <a:pt x="4650308" y="117233"/>
                </a:lnTo>
                <a:lnTo>
                  <a:pt x="4652899" y="115341"/>
                </a:lnTo>
                <a:close/>
              </a:path>
              <a:path w="6361430" h="2112009">
                <a:moveTo>
                  <a:pt x="4711027" y="105727"/>
                </a:moveTo>
                <a:lnTo>
                  <a:pt x="4706023" y="104698"/>
                </a:lnTo>
                <a:lnTo>
                  <a:pt x="4701197" y="104698"/>
                </a:lnTo>
                <a:lnTo>
                  <a:pt x="4698949" y="104863"/>
                </a:lnTo>
                <a:lnTo>
                  <a:pt x="4696879" y="108127"/>
                </a:lnTo>
                <a:lnTo>
                  <a:pt x="4694809" y="109842"/>
                </a:lnTo>
                <a:lnTo>
                  <a:pt x="4694809" y="110363"/>
                </a:lnTo>
                <a:lnTo>
                  <a:pt x="4694987" y="110528"/>
                </a:lnTo>
                <a:lnTo>
                  <a:pt x="4696015" y="115163"/>
                </a:lnTo>
                <a:lnTo>
                  <a:pt x="4700511" y="118084"/>
                </a:lnTo>
                <a:lnTo>
                  <a:pt x="4707407" y="116535"/>
                </a:lnTo>
                <a:lnTo>
                  <a:pt x="4711027" y="113449"/>
                </a:lnTo>
                <a:lnTo>
                  <a:pt x="4711027" y="105727"/>
                </a:lnTo>
                <a:close/>
              </a:path>
              <a:path w="6361430" h="2112009">
                <a:moveTo>
                  <a:pt x="4740529" y="1818068"/>
                </a:moveTo>
                <a:lnTo>
                  <a:pt x="4737074" y="1816011"/>
                </a:lnTo>
                <a:lnTo>
                  <a:pt x="4736731" y="1819224"/>
                </a:lnTo>
                <a:lnTo>
                  <a:pt x="4740529" y="1818068"/>
                </a:lnTo>
                <a:close/>
              </a:path>
              <a:path w="6361430" h="2112009">
                <a:moveTo>
                  <a:pt x="4798136" y="112420"/>
                </a:moveTo>
                <a:lnTo>
                  <a:pt x="4796066" y="106756"/>
                </a:lnTo>
                <a:lnTo>
                  <a:pt x="4787100" y="103327"/>
                </a:lnTo>
                <a:lnTo>
                  <a:pt x="4772266" y="105041"/>
                </a:lnTo>
                <a:lnTo>
                  <a:pt x="4766576" y="110871"/>
                </a:lnTo>
                <a:lnTo>
                  <a:pt x="4767097" y="113969"/>
                </a:lnTo>
                <a:lnTo>
                  <a:pt x="4768126" y="114998"/>
                </a:lnTo>
                <a:lnTo>
                  <a:pt x="4774933" y="118694"/>
                </a:lnTo>
                <a:lnTo>
                  <a:pt x="4782337" y="120256"/>
                </a:lnTo>
                <a:lnTo>
                  <a:pt x="4789843" y="119659"/>
                </a:lnTo>
                <a:lnTo>
                  <a:pt x="4796929" y="116890"/>
                </a:lnTo>
                <a:lnTo>
                  <a:pt x="4798136" y="116027"/>
                </a:lnTo>
                <a:lnTo>
                  <a:pt x="4798136" y="112420"/>
                </a:lnTo>
                <a:close/>
              </a:path>
              <a:path w="6361430" h="2112009">
                <a:moveTo>
                  <a:pt x="4982375" y="1888439"/>
                </a:moveTo>
                <a:lnTo>
                  <a:pt x="4980825" y="1888439"/>
                </a:lnTo>
                <a:lnTo>
                  <a:pt x="4978235" y="1888185"/>
                </a:lnTo>
                <a:lnTo>
                  <a:pt x="4978235" y="1888693"/>
                </a:lnTo>
                <a:lnTo>
                  <a:pt x="4976850" y="1892287"/>
                </a:lnTo>
                <a:lnTo>
                  <a:pt x="4979619" y="1892287"/>
                </a:lnTo>
                <a:lnTo>
                  <a:pt x="4982375" y="1892681"/>
                </a:lnTo>
                <a:lnTo>
                  <a:pt x="4982375" y="1888439"/>
                </a:lnTo>
                <a:close/>
              </a:path>
              <a:path w="6361430" h="2112009">
                <a:moveTo>
                  <a:pt x="5077765" y="1855609"/>
                </a:moveTo>
                <a:lnTo>
                  <a:pt x="5054130" y="1844522"/>
                </a:lnTo>
                <a:lnTo>
                  <a:pt x="5047932" y="1844522"/>
                </a:lnTo>
                <a:lnTo>
                  <a:pt x="5046027" y="1844395"/>
                </a:lnTo>
                <a:lnTo>
                  <a:pt x="5044478" y="1844141"/>
                </a:lnTo>
                <a:lnTo>
                  <a:pt x="5032921" y="1845424"/>
                </a:lnTo>
                <a:lnTo>
                  <a:pt x="5032921" y="1850936"/>
                </a:lnTo>
                <a:lnTo>
                  <a:pt x="5055476" y="1870138"/>
                </a:lnTo>
                <a:lnTo>
                  <a:pt x="5064137" y="1869592"/>
                </a:lnTo>
                <a:lnTo>
                  <a:pt x="5072418" y="1866493"/>
                </a:lnTo>
                <a:lnTo>
                  <a:pt x="5075352" y="1864944"/>
                </a:lnTo>
                <a:lnTo>
                  <a:pt x="5077257" y="1862124"/>
                </a:lnTo>
                <a:lnTo>
                  <a:pt x="5077765" y="1858899"/>
                </a:lnTo>
                <a:lnTo>
                  <a:pt x="5077765" y="1855609"/>
                </a:lnTo>
                <a:close/>
              </a:path>
              <a:path w="6361430" h="2112009">
                <a:moveTo>
                  <a:pt x="5130901" y="1850161"/>
                </a:moveTo>
                <a:lnTo>
                  <a:pt x="5128488" y="1848637"/>
                </a:lnTo>
                <a:lnTo>
                  <a:pt x="5124348" y="1851190"/>
                </a:lnTo>
                <a:lnTo>
                  <a:pt x="5123142" y="1851850"/>
                </a:lnTo>
                <a:lnTo>
                  <a:pt x="5122786" y="1854022"/>
                </a:lnTo>
                <a:lnTo>
                  <a:pt x="5122278" y="1855431"/>
                </a:lnTo>
                <a:lnTo>
                  <a:pt x="5123485" y="1856206"/>
                </a:lnTo>
                <a:lnTo>
                  <a:pt x="5124856" y="1857756"/>
                </a:lnTo>
                <a:lnTo>
                  <a:pt x="5127790" y="1857489"/>
                </a:lnTo>
                <a:lnTo>
                  <a:pt x="5130038" y="1855952"/>
                </a:lnTo>
                <a:lnTo>
                  <a:pt x="5130038" y="1854796"/>
                </a:lnTo>
                <a:lnTo>
                  <a:pt x="5130901" y="1850161"/>
                </a:lnTo>
                <a:close/>
              </a:path>
              <a:path w="6361430" h="2112009">
                <a:moveTo>
                  <a:pt x="5215598" y="1846580"/>
                </a:moveTo>
                <a:lnTo>
                  <a:pt x="5213350" y="1840928"/>
                </a:lnTo>
                <a:lnTo>
                  <a:pt x="5211457" y="1838540"/>
                </a:lnTo>
                <a:lnTo>
                  <a:pt x="5208702" y="1837055"/>
                </a:lnTo>
                <a:lnTo>
                  <a:pt x="5200764" y="1836432"/>
                </a:lnTo>
                <a:lnTo>
                  <a:pt x="5195582" y="1838363"/>
                </a:lnTo>
                <a:lnTo>
                  <a:pt x="5195938" y="1844001"/>
                </a:lnTo>
                <a:lnTo>
                  <a:pt x="5196103" y="1849653"/>
                </a:lnTo>
                <a:lnTo>
                  <a:pt x="5201450" y="1850428"/>
                </a:lnTo>
                <a:lnTo>
                  <a:pt x="5205247" y="1850428"/>
                </a:lnTo>
                <a:lnTo>
                  <a:pt x="5211800" y="1848891"/>
                </a:lnTo>
                <a:lnTo>
                  <a:pt x="5215598" y="1846580"/>
                </a:lnTo>
                <a:close/>
              </a:path>
              <a:path w="6361430" h="2112009">
                <a:moveTo>
                  <a:pt x="5258384" y="105727"/>
                </a:moveTo>
                <a:lnTo>
                  <a:pt x="5257863" y="102298"/>
                </a:lnTo>
                <a:lnTo>
                  <a:pt x="5255793" y="99199"/>
                </a:lnTo>
                <a:lnTo>
                  <a:pt x="5246471" y="94742"/>
                </a:lnTo>
                <a:lnTo>
                  <a:pt x="5239575" y="93548"/>
                </a:lnTo>
                <a:lnTo>
                  <a:pt x="5232679" y="93891"/>
                </a:lnTo>
                <a:lnTo>
                  <a:pt x="5182006" y="99961"/>
                </a:lnTo>
                <a:lnTo>
                  <a:pt x="5131206" y="101612"/>
                </a:lnTo>
                <a:lnTo>
                  <a:pt x="5080330" y="101320"/>
                </a:lnTo>
                <a:lnTo>
                  <a:pt x="5029466" y="101612"/>
                </a:lnTo>
                <a:lnTo>
                  <a:pt x="5016576" y="101942"/>
                </a:lnTo>
                <a:lnTo>
                  <a:pt x="5003609" y="103009"/>
                </a:lnTo>
                <a:lnTo>
                  <a:pt x="4990681" y="106794"/>
                </a:lnTo>
                <a:lnTo>
                  <a:pt x="4977892" y="115341"/>
                </a:lnTo>
                <a:lnTo>
                  <a:pt x="4995354" y="117995"/>
                </a:lnTo>
                <a:lnTo>
                  <a:pt x="5013083" y="119634"/>
                </a:lnTo>
                <a:lnTo>
                  <a:pt x="5041773" y="120243"/>
                </a:lnTo>
                <a:lnTo>
                  <a:pt x="5070373" y="122072"/>
                </a:lnTo>
                <a:lnTo>
                  <a:pt x="5098885" y="125133"/>
                </a:lnTo>
                <a:lnTo>
                  <a:pt x="5127282" y="129413"/>
                </a:lnTo>
                <a:lnTo>
                  <a:pt x="5150675" y="129501"/>
                </a:lnTo>
                <a:lnTo>
                  <a:pt x="5188991" y="125996"/>
                </a:lnTo>
                <a:lnTo>
                  <a:pt x="5226977" y="120992"/>
                </a:lnTo>
                <a:lnTo>
                  <a:pt x="5258384" y="108305"/>
                </a:lnTo>
                <a:lnTo>
                  <a:pt x="5258384" y="105727"/>
                </a:lnTo>
                <a:close/>
              </a:path>
              <a:path w="6361430" h="2112009">
                <a:moveTo>
                  <a:pt x="5259933" y="173697"/>
                </a:moveTo>
                <a:lnTo>
                  <a:pt x="5256657" y="175933"/>
                </a:lnTo>
                <a:lnTo>
                  <a:pt x="5259933" y="177469"/>
                </a:lnTo>
                <a:lnTo>
                  <a:pt x="5259933" y="173697"/>
                </a:lnTo>
                <a:close/>
              </a:path>
              <a:path w="6361430" h="2112009">
                <a:moveTo>
                  <a:pt x="5303748" y="105905"/>
                </a:moveTo>
                <a:lnTo>
                  <a:pt x="5302542" y="105041"/>
                </a:lnTo>
                <a:lnTo>
                  <a:pt x="5301335" y="103670"/>
                </a:lnTo>
                <a:lnTo>
                  <a:pt x="5300129" y="103327"/>
                </a:lnTo>
                <a:lnTo>
                  <a:pt x="5295646" y="102463"/>
                </a:lnTo>
                <a:lnTo>
                  <a:pt x="5293741" y="104355"/>
                </a:lnTo>
                <a:lnTo>
                  <a:pt x="5295646" y="107784"/>
                </a:lnTo>
                <a:lnTo>
                  <a:pt x="5296154" y="108648"/>
                </a:lnTo>
                <a:lnTo>
                  <a:pt x="5298922" y="108813"/>
                </a:lnTo>
                <a:lnTo>
                  <a:pt x="5300129" y="108648"/>
                </a:lnTo>
                <a:lnTo>
                  <a:pt x="5301500" y="108305"/>
                </a:lnTo>
                <a:lnTo>
                  <a:pt x="5302542" y="106934"/>
                </a:lnTo>
                <a:lnTo>
                  <a:pt x="5303748" y="105905"/>
                </a:lnTo>
                <a:close/>
              </a:path>
              <a:path w="6361430" h="2112009">
                <a:moveTo>
                  <a:pt x="5333250" y="1604899"/>
                </a:moveTo>
                <a:lnTo>
                  <a:pt x="5313438" y="1603463"/>
                </a:lnTo>
                <a:lnTo>
                  <a:pt x="5293652" y="1603819"/>
                </a:lnTo>
                <a:lnTo>
                  <a:pt x="5274005" y="1605978"/>
                </a:lnTo>
                <a:lnTo>
                  <a:pt x="5254587" y="1609915"/>
                </a:lnTo>
                <a:lnTo>
                  <a:pt x="5285511" y="1614601"/>
                </a:lnTo>
                <a:lnTo>
                  <a:pt x="5304002" y="1615643"/>
                </a:lnTo>
                <a:lnTo>
                  <a:pt x="5317464" y="1612569"/>
                </a:lnTo>
                <a:lnTo>
                  <a:pt x="5333250" y="1604899"/>
                </a:lnTo>
                <a:close/>
              </a:path>
              <a:path w="6361430" h="2112009">
                <a:moveTo>
                  <a:pt x="5373954" y="1837588"/>
                </a:moveTo>
                <a:lnTo>
                  <a:pt x="5366258" y="1834769"/>
                </a:lnTo>
                <a:lnTo>
                  <a:pt x="5358219" y="1834057"/>
                </a:lnTo>
                <a:lnTo>
                  <a:pt x="5350230" y="1835429"/>
                </a:lnTo>
                <a:lnTo>
                  <a:pt x="5342737" y="1838871"/>
                </a:lnTo>
                <a:lnTo>
                  <a:pt x="5357634" y="1841652"/>
                </a:lnTo>
                <a:lnTo>
                  <a:pt x="5365610" y="1841385"/>
                </a:lnTo>
                <a:lnTo>
                  <a:pt x="5373954" y="1837588"/>
                </a:lnTo>
                <a:close/>
              </a:path>
              <a:path w="6361430" h="2112009">
                <a:moveTo>
                  <a:pt x="5400345" y="156705"/>
                </a:moveTo>
                <a:lnTo>
                  <a:pt x="5396725" y="157734"/>
                </a:lnTo>
                <a:lnTo>
                  <a:pt x="5399481" y="159969"/>
                </a:lnTo>
                <a:lnTo>
                  <a:pt x="5400345" y="156705"/>
                </a:lnTo>
                <a:close/>
              </a:path>
              <a:path w="6361430" h="2112009">
                <a:moveTo>
                  <a:pt x="5505742" y="0"/>
                </a:moveTo>
                <a:lnTo>
                  <a:pt x="5501779" y="1206"/>
                </a:lnTo>
                <a:lnTo>
                  <a:pt x="5505234" y="3086"/>
                </a:lnTo>
                <a:lnTo>
                  <a:pt x="5505742" y="0"/>
                </a:lnTo>
                <a:close/>
              </a:path>
              <a:path w="6361430" h="2112009">
                <a:moveTo>
                  <a:pt x="5532653" y="1649971"/>
                </a:moveTo>
                <a:lnTo>
                  <a:pt x="5524449" y="1647266"/>
                </a:lnTo>
                <a:lnTo>
                  <a:pt x="5515927" y="1646745"/>
                </a:lnTo>
                <a:lnTo>
                  <a:pt x="5507533" y="1648383"/>
                </a:lnTo>
                <a:lnTo>
                  <a:pt x="5499709" y="1652155"/>
                </a:lnTo>
                <a:lnTo>
                  <a:pt x="5507939" y="1654365"/>
                </a:lnTo>
                <a:lnTo>
                  <a:pt x="5516384" y="1654733"/>
                </a:lnTo>
                <a:lnTo>
                  <a:pt x="5524716" y="1653260"/>
                </a:lnTo>
                <a:lnTo>
                  <a:pt x="5532653" y="1649971"/>
                </a:lnTo>
                <a:close/>
              </a:path>
              <a:path w="6361430" h="2112009">
                <a:moveTo>
                  <a:pt x="5572874" y="1509102"/>
                </a:moveTo>
                <a:lnTo>
                  <a:pt x="5571299" y="1509102"/>
                </a:lnTo>
                <a:lnTo>
                  <a:pt x="5571820" y="1509623"/>
                </a:lnTo>
                <a:lnTo>
                  <a:pt x="5572874" y="1509102"/>
                </a:lnTo>
                <a:close/>
              </a:path>
              <a:path w="6361430" h="2112009">
                <a:moveTo>
                  <a:pt x="5577852" y="1506677"/>
                </a:moveTo>
                <a:lnTo>
                  <a:pt x="5572874" y="1509102"/>
                </a:lnTo>
                <a:lnTo>
                  <a:pt x="5575262" y="1508455"/>
                </a:lnTo>
                <a:lnTo>
                  <a:pt x="5576303" y="1508061"/>
                </a:lnTo>
                <a:lnTo>
                  <a:pt x="5577167" y="1507439"/>
                </a:lnTo>
                <a:lnTo>
                  <a:pt x="5577852" y="1506677"/>
                </a:lnTo>
                <a:close/>
              </a:path>
              <a:path w="6361430" h="2112009">
                <a:moveTo>
                  <a:pt x="5614251" y="1650885"/>
                </a:moveTo>
                <a:lnTo>
                  <a:pt x="5611838" y="1649336"/>
                </a:lnTo>
                <a:lnTo>
                  <a:pt x="5609082" y="1648206"/>
                </a:lnTo>
                <a:lnTo>
                  <a:pt x="5606313" y="1647532"/>
                </a:lnTo>
                <a:lnTo>
                  <a:pt x="5601144" y="1647774"/>
                </a:lnTo>
                <a:lnTo>
                  <a:pt x="5595963" y="1648371"/>
                </a:lnTo>
                <a:lnTo>
                  <a:pt x="5590794" y="1649336"/>
                </a:lnTo>
                <a:lnTo>
                  <a:pt x="5594934" y="1651139"/>
                </a:lnTo>
                <a:lnTo>
                  <a:pt x="5597525" y="1653311"/>
                </a:lnTo>
                <a:lnTo>
                  <a:pt x="5600103" y="1653311"/>
                </a:lnTo>
                <a:lnTo>
                  <a:pt x="5604942" y="1652892"/>
                </a:lnTo>
                <a:lnTo>
                  <a:pt x="5609590" y="1652066"/>
                </a:lnTo>
                <a:lnTo>
                  <a:pt x="5614251" y="1650885"/>
                </a:lnTo>
                <a:close/>
              </a:path>
              <a:path w="6361430" h="2112009">
                <a:moveTo>
                  <a:pt x="5628221" y="1609013"/>
                </a:moveTo>
                <a:lnTo>
                  <a:pt x="5615648" y="1605457"/>
                </a:lnTo>
                <a:lnTo>
                  <a:pt x="5602757" y="1604619"/>
                </a:lnTo>
                <a:lnTo>
                  <a:pt x="5589968" y="1606499"/>
                </a:lnTo>
                <a:lnTo>
                  <a:pt x="5577687" y="1611058"/>
                </a:lnTo>
                <a:lnTo>
                  <a:pt x="5590362" y="1613204"/>
                </a:lnTo>
                <a:lnTo>
                  <a:pt x="5603151" y="1613573"/>
                </a:lnTo>
                <a:lnTo>
                  <a:pt x="5615838" y="1612176"/>
                </a:lnTo>
                <a:lnTo>
                  <a:pt x="5628221" y="1609013"/>
                </a:lnTo>
                <a:close/>
              </a:path>
              <a:path w="6361430" h="2112009">
                <a:moveTo>
                  <a:pt x="5649785" y="1506156"/>
                </a:moveTo>
                <a:lnTo>
                  <a:pt x="5649442" y="1504734"/>
                </a:lnTo>
                <a:lnTo>
                  <a:pt x="5649201" y="1502943"/>
                </a:lnTo>
                <a:lnTo>
                  <a:pt x="5649099" y="1502168"/>
                </a:lnTo>
                <a:lnTo>
                  <a:pt x="5640476" y="1502943"/>
                </a:lnTo>
                <a:lnTo>
                  <a:pt x="5640984" y="1504353"/>
                </a:lnTo>
                <a:lnTo>
                  <a:pt x="5640984" y="1506791"/>
                </a:lnTo>
                <a:lnTo>
                  <a:pt x="5644096" y="1506791"/>
                </a:lnTo>
                <a:lnTo>
                  <a:pt x="5646852" y="1506156"/>
                </a:lnTo>
                <a:lnTo>
                  <a:pt x="5649785" y="1506156"/>
                </a:lnTo>
                <a:close/>
              </a:path>
              <a:path w="6361430" h="2112009">
                <a:moveTo>
                  <a:pt x="5676608" y="308940"/>
                </a:moveTo>
                <a:lnTo>
                  <a:pt x="5674461" y="307225"/>
                </a:lnTo>
                <a:lnTo>
                  <a:pt x="5671693" y="305346"/>
                </a:lnTo>
                <a:lnTo>
                  <a:pt x="5668937" y="303618"/>
                </a:lnTo>
                <a:lnTo>
                  <a:pt x="5667730" y="303618"/>
                </a:lnTo>
                <a:lnTo>
                  <a:pt x="5665140" y="303110"/>
                </a:lnTo>
                <a:lnTo>
                  <a:pt x="5664454" y="303618"/>
                </a:lnTo>
                <a:lnTo>
                  <a:pt x="5661520" y="306374"/>
                </a:lnTo>
                <a:lnTo>
                  <a:pt x="5664619" y="308940"/>
                </a:lnTo>
                <a:lnTo>
                  <a:pt x="5676608" y="308940"/>
                </a:lnTo>
                <a:close/>
              </a:path>
              <a:path w="6361430" h="2112009">
                <a:moveTo>
                  <a:pt x="5677382" y="308940"/>
                </a:moveTo>
                <a:lnTo>
                  <a:pt x="5676608" y="308940"/>
                </a:lnTo>
                <a:lnTo>
                  <a:pt x="5677039" y="309283"/>
                </a:lnTo>
                <a:lnTo>
                  <a:pt x="5677382" y="308940"/>
                </a:lnTo>
                <a:close/>
              </a:path>
              <a:path w="6361430" h="2112009">
                <a:moveTo>
                  <a:pt x="5689981" y="1681619"/>
                </a:moveTo>
                <a:lnTo>
                  <a:pt x="5689803" y="1680146"/>
                </a:lnTo>
                <a:lnTo>
                  <a:pt x="5686526" y="1674342"/>
                </a:lnTo>
                <a:lnTo>
                  <a:pt x="5680151" y="1671040"/>
                </a:lnTo>
                <a:lnTo>
                  <a:pt x="5673420" y="1671802"/>
                </a:lnTo>
                <a:lnTo>
                  <a:pt x="5668937" y="1672551"/>
                </a:lnTo>
                <a:lnTo>
                  <a:pt x="5664454" y="1674228"/>
                </a:lnTo>
                <a:lnTo>
                  <a:pt x="5660479" y="1676679"/>
                </a:lnTo>
                <a:lnTo>
                  <a:pt x="5661863" y="1679384"/>
                </a:lnTo>
                <a:lnTo>
                  <a:pt x="5662384" y="1682978"/>
                </a:lnTo>
                <a:lnTo>
                  <a:pt x="5664619" y="1684515"/>
                </a:lnTo>
                <a:lnTo>
                  <a:pt x="5668073" y="1685950"/>
                </a:lnTo>
                <a:lnTo>
                  <a:pt x="5671693" y="1686801"/>
                </a:lnTo>
                <a:lnTo>
                  <a:pt x="5675490" y="1687093"/>
                </a:lnTo>
                <a:lnTo>
                  <a:pt x="5678767" y="1686318"/>
                </a:lnTo>
                <a:lnTo>
                  <a:pt x="5683770" y="1685417"/>
                </a:lnTo>
                <a:lnTo>
                  <a:pt x="5688254" y="1684007"/>
                </a:lnTo>
                <a:lnTo>
                  <a:pt x="5689460" y="1683080"/>
                </a:lnTo>
                <a:lnTo>
                  <a:pt x="5689981" y="1681619"/>
                </a:lnTo>
                <a:close/>
              </a:path>
              <a:path w="6361430" h="2112009">
                <a:moveTo>
                  <a:pt x="5696877" y="1545577"/>
                </a:moveTo>
                <a:lnTo>
                  <a:pt x="5682399" y="1543723"/>
                </a:lnTo>
                <a:lnTo>
                  <a:pt x="5670397" y="1542554"/>
                </a:lnTo>
                <a:lnTo>
                  <a:pt x="5660733" y="1540916"/>
                </a:lnTo>
                <a:lnTo>
                  <a:pt x="5653240" y="1537614"/>
                </a:lnTo>
                <a:lnTo>
                  <a:pt x="5640082" y="1529664"/>
                </a:lnTo>
                <a:lnTo>
                  <a:pt x="5625592" y="1524901"/>
                </a:lnTo>
                <a:lnTo>
                  <a:pt x="5610403" y="1523441"/>
                </a:lnTo>
                <a:lnTo>
                  <a:pt x="5595099" y="1525409"/>
                </a:lnTo>
                <a:lnTo>
                  <a:pt x="5587136" y="1525155"/>
                </a:lnTo>
                <a:lnTo>
                  <a:pt x="5580685" y="1521739"/>
                </a:lnTo>
                <a:lnTo>
                  <a:pt x="5575478" y="1516075"/>
                </a:lnTo>
                <a:lnTo>
                  <a:pt x="5571299" y="1509102"/>
                </a:lnTo>
                <a:lnTo>
                  <a:pt x="5571299" y="1509737"/>
                </a:lnTo>
                <a:lnTo>
                  <a:pt x="5559209" y="1519555"/>
                </a:lnTo>
                <a:lnTo>
                  <a:pt x="5545506" y="1526616"/>
                </a:lnTo>
                <a:lnTo>
                  <a:pt x="5530647" y="1530718"/>
                </a:lnTo>
                <a:lnTo>
                  <a:pt x="5508853" y="1532089"/>
                </a:lnTo>
                <a:lnTo>
                  <a:pt x="5499544" y="1533118"/>
                </a:lnTo>
                <a:lnTo>
                  <a:pt x="5546979" y="1550746"/>
                </a:lnTo>
                <a:lnTo>
                  <a:pt x="5562498" y="1550136"/>
                </a:lnTo>
                <a:lnTo>
                  <a:pt x="5578030" y="1548904"/>
                </a:lnTo>
                <a:lnTo>
                  <a:pt x="5593372" y="1546999"/>
                </a:lnTo>
                <a:lnTo>
                  <a:pt x="5608815" y="1546364"/>
                </a:lnTo>
                <a:lnTo>
                  <a:pt x="5624258" y="1546999"/>
                </a:lnTo>
                <a:lnTo>
                  <a:pt x="5639613" y="1548904"/>
                </a:lnTo>
                <a:lnTo>
                  <a:pt x="5653989" y="1551114"/>
                </a:lnTo>
                <a:lnTo>
                  <a:pt x="5668505" y="1551292"/>
                </a:lnTo>
                <a:lnTo>
                  <a:pt x="5682881" y="1549438"/>
                </a:lnTo>
                <a:lnTo>
                  <a:pt x="5696877" y="1545577"/>
                </a:lnTo>
                <a:close/>
              </a:path>
              <a:path w="6361430" h="2112009">
                <a:moveTo>
                  <a:pt x="5795721" y="1444637"/>
                </a:moveTo>
                <a:lnTo>
                  <a:pt x="5769343" y="1446936"/>
                </a:lnTo>
                <a:lnTo>
                  <a:pt x="5744921" y="1446657"/>
                </a:lnTo>
                <a:lnTo>
                  <a:pt x="5721540" y="1446911"/>
                </a:lnTo>
                <a:lnTo>
                  <a:pt x="5698261" y="1450809"/>
                </a:lnTo>
                <a:lnTo>
                  <a:pt x="5729960" y="1456055"/>
                </a:lnTo>
                <a:lnTo>
                  <a:pt x="5753392" y="1457058"/>
                </a:lnTo>
                <a:lnTo>
                  <a:pt x="5773636" y="1453400"/>
                </a:lnTo>
                <a:lnTo>
                  <a:pt x="5795721" y="1444637"/>
                </a:lnTo>
                <a:close/>
              </a:path>
              <a:path w="6361430" h="2112009">
                <a:moveTo>
                  <a:pt x="5876290" y="1638414"/>
                </a:moveTo>
                <a:lnTo>
                  <a:pt x="5872658" y="1639824"/>
                </a:lnTo>
                <a:lnTo>
                  <a:pt x="5875769" y="1641754"/>
                </a:lnTo>
                <a:lnTo>
                  <a:pt x="5876290" y="1638414"/>
                </a:lnTo>
                <a:close/>
              </a:path>
              <a:path w="6361430" h="2112009">
                <a:moveTo>
                  <a:pt x="5903887" y="1524520"/>
                </a:moveTo>
                <a:lnTo>
                  <a:pt x="5900775" y="1524381"/>
                </a:lnTo>
                <a:lnTo>
                  <a:pt x="5902337" y="1526819"/>
                </a:lnTo>
                <a:lnTo>
                  <a:pt x="5903887" y="1524520"/>
                </a:lnTo>
                <a:close/>
              </a:path>
              <a:path w="6361430" h="2112009">
                <a:moveTo>
                  <a:pt x="5905957" y="232740"/>
                </a:moveTo>
                <a:lnTo>
                  <a:pt x="5905258" y="227584"/>
                </a:lnTo>
                <a:lnTo>
                  <a:pt x="5789066" y="214528"/>
                </a:lnTo>
                <a:lnTo>
                  <a:pt x="5733656" y="207492"/>
                </a:lnTo>
                <a:lnTo>
                  <a:pt x="5717260" y="203644"/>
                </a:lnTo>
                <a:lnTo>
                  <a:pt x="5701284" y="198247"/>
                </a:lnTo>
                <a:lnTo>
                  <a:pt x="5685841" y="191376"/>
                </a:lnTo>
                <a:lnTo>
                  <a:pt x="5666829" y="184010"/>
                </a:lnTo>
                <a:lnTo>
                  <a:pt x="5647410" y="182765"/>
                </a:lnTo>
                <a:lnTo>
                  <a:pt x="5628589" y="189230"/>
                </a:lnTo>
                <a:lnTo>
                  <a:pt x="5611317" y="204939"/>
                </a:lnTo>
                <a:lnTo>
                  <a:pt x="5604116" y="213118"/>
                </a:lnTo>
                <a:lnTo>
                  <a:pt x="5598084" y="215468"/>
                </a:lnTo>
                <a:lnTo>
                  <a:pt x="5590946" y="212242"/>
                </a:lnTo>
                <a:lnTo>
                  <a:pt x="5580443" y="203733"/>
                </a:lnTo>
                <a:lnTo>
                  <a:pt x="5573369" y="196697"/>
                </a:lnTo>
                <a:lnTo>
                  <a:pt x="5567680" y="197726"/>
                </a:lnTo>
                <a:lnTo>
                  <a:pt x="5549252" y="205574"/>
                </a:lnTo>
                <a:lnTo>
                  <a:pt x="5531282" y="214439"/>
                </a:lnTo>
                <a:lnTo>
                  <a:pt x="5513819" y="224294"/>
                </a:lnTo>
                <a:lnTo>
                  <a:pt x="5496953" y="235140"/>
                </a:lnTo>
                <a:lnTo>
                  <a:pt x="5528691" y="231228"/>
                </a:lnTo>
                <a:lnTo>
                  <a:pt x="5558574" y="230974"/>
                </a:lnTo>
                <a:lnTo>
                  <a:pt x="5587238" y="232346"/>
                </a:lnTo>
                <a:lnTo>
                  <a:pt x="5615292" y="233248"/>
                </a:lnTo>
                <a:lnTo>
                  <a:pt x="5638279" y="231559"/>
                </a:lnTo>
                <a:lnTo>
                  <a:pt x="5649493" y="232511"/>
                </a:lnTo>
                <a:lnTo>
                  <a:pt x="5660479" y="237197"/>
                </a:lnTo>
                <a:lnTo>
                  <a:pt x="5679783" y="235127"/>
                </a:lnTo>
                <a:lnTo>
                  <a:pt x="5698439" y="238874"/>
                </a:lnTo>
                <a:lnTo>
                  <a:pt x="5716956" y="244106"/>
                </a:lnTo>
                <a:lnTo>
                  <a:pt x="5735866" y="246468"/>
                </a:lnTo>
                <a:lnTo>
                  <a:pt x="5755373" y="247459"/>
                </a:lnTo>
                <a:lnTo>
                  <a:pt x="5774791" y="249148"/>
                </a:lnTo>
                <a:lnTo>
                  <a:pt x="5794108" y="251510"/>
                </a:lnTo>
                <a:lnTo>
                  <a:pt x="5813323" y="254533"/>
                </a:lnTo>
                <a:lnTo>
                  <a:pt x="5830113" y="256070"/>
                </a:lnTo>
                <a:lnTo>
                  <a:pt x="5846457" y="255625"/>
                </a:lnTo>
                <a:lnTo>
                  <a:pt x="5862205" y="251421"/>
                </a:lnTo>
                <a:lnTo>
                  <a:pt x="5877141" y="241668"/>
                </a:lnTo>
                <a:lnTo>
                  <a:pt x="5883122" y="238150"/>
                </a:lnTo>
                <a:lnTo>
                  <a:pt x="5890450" y="236042"/>
                </a:lnTo>
                <a:lnTo>
                  <a:pt x="5905957" y="232740"/>
                </a:lnTo>
                <a:close/>
              </a:path>
              <a:path w="6361430" h="2112009">
                <a:moveTo>
                  <a:pt x="5972543" y="1297990"/>
                </a:moveTo>
                <a:lnTo>
                  <a:pt x="5970816" y="1296708"/>
                </a:lnTo>
                <a:lnTo>
                  <a:pt x="5967882" y="1299921"/>
                </a:lnTo>
                <a:lnTo>
                  <a:pt x="5967539" y="1300175"/>
                </a:lnTo>
                <a:lnTo>
                  <a:pt x="5968924" y="1302092"/>
                </a:lnTo>
                <a:lnTo>
                  <a:pt x="5968924" y="1303388"/>
                </a:lnTo>
                <a:lnTo>
                  <a:pt x="5972543" y="1301978"/>
                </a:lnTo>
                <a:lnTo>
                  <a:pt x="5972543" y="1297990"/>
                </a:lnTo>
                <a:close/>
              </a:path>
              <a:path w="6361430" h="2112009">
                <a:moveTo>
                  <a:pt x="5997727" y="1031786"/>
                </a:moveTo>
                <a:lnTo>
                  <a:pt x="5959805" y="1012825"/>
                </a:lnTo>
                <a:lnTo>
                  <a:pt x="5948223" y="1012913"/>
                </a:lnTo>
                <a:lnTo>
                  <a:pt x="5938164" y="1013790"/>
                </a:lnTo>
                <a:lnTo>
                  <a:pt x="5928182" y="1015530"/>
                </a:lnTo>
                <a:lnTo>
                  <a:pt x="5919089" y="1019479"/>
                </a:lnTo>
                <a:lnTo>
                  <a:pt x="5911647" y="1026909"/>
                </a:lnTo>
                <a:lnTo>
                  <a:pt x="5911901" y="1031354"/>
                </a:lnTo>
                <a:lnTo>
                  <a:pt x="5918314" y="1035126"/>
                </a:lnTo>
                <a:lnTo>
                  <a:pt x="5930062" y="1037742"/>
                </a:lnTo>
                <a:lnTo>
                  <a:pt x="5946318" y="1038720"/>
                </a:lnTo>
                <a:lnTo>
                  <a:pt x="5967704" y="1038720"/>
                </a:lnTo>
                <a:lnTo>
                  <a:pt x="5980646" y="1037945"/>
                </a:lnTo>
                <a:lnTo>
                  <a:pt x="5994451" y="1036027"/>
                </a:lnTo>
                <a:lnTo>
                  <a:pt x="5997727" y="1031786"/>
                </a:lnTo>
                <a:close/>
              </a:path>
              <a:path w="6361430" h="2112009">
                <a:moveTo>
                  <a:pt x="6065863" y="347738"/>
                </a:moveTo>
                <a:lnTo>
                  <a:pt x="6065520" y="346532"/>
                </a:lnTo>
                <a:lnTo>
                  <a:pt x="6065177" y="343611"/>
                </a:lnTo>
                <a:lnTo>
                  <a:pt x="6061900" y="342925"/>
                </a:lnTo>
                <a:lnTo>
                  <a:pt x="6058624" y="342925"/>
                </a:lnTo>
                <a:lnTo>
                  <a:pt x="6055512" y="343611"/>
                </a:lnTo>
                <a:lnTo>
                  <a:pt x="6050851" y="345160"/>
                </a:lnTo>
                <a:lnTo>
                  <a:pt x="6051181" y="347738"/>
                </a:lnTo>
                <a:lnTo>
                  <a:pt x="6051207" y="347903"/>
                </a:lnTo>
                <a:lnTo>
                  <a:pt x="6056376" y="348767"/>
                </a:lnTo>
                <a:lnTo>
                  <a:pt x="6059487" y="348767"/>
                </a:lnTo>
                <a:lnTo>
                  <a:pt x="6062764" y="348424"/>
                </a:lnTo>
                <a:lnTo>
                  <a:pt x="6065863" y="347738"/>
                </a:lnTo>
                <a:close/>
              </a:path>
              <a:path w="6361430" h="2112009">
                <a:moveTo>
                  <a:pt x="6116586" y="1304023"/>
                </a:moveTo>
                <a:lnTo>
                  <a:pt x="6115545" y="1300302"/>
                </a:lnTo>
                <a:lnTo>
                  <a:pt x="6112789" y="1299260"/>
                </a:lnTo>
                <a:lnTo>
                  <a:pt x="6110198" y="1298409"/>
                </a:lnTo>
                <a:lnTo>
                  <a:pt x="6106922" y="1297597"/>
                </a:lnTo>
                <a:lnTo>
                  <a:pt x="6103645" y="1299032"/>
                </a:lnTo>
                <a:lnTo>
                  <a:pt x="6105372" y="1301203"/>
                </a:lnTo>
                <a:lnTo>
                  <a:pt x="6106922" y="1303388"/>
                </a:lnTo>
                <a:lnTo>
                  <a:pt x="6106922" y="1306220"/>
                </a:lnTo>
                <a:lnTo>
                  <a:pt x="6115545" y="1306995"/>
                </a:lnTo>
                <a:lnTo>
                  <a:pt x="6116586" y="1304023"/>
                </a:lnTo>
                <a:close/>
              </a:path>
              <a:path w="6361430" h="2112009">
                <a:moveTo>
                  <a:pt x="6136068" y="1201178"/>
                </a:moveTo>
                <a:lnTo>
                  <a:pt x="6131928" y="1199883"/>
                </a:lnTo>
                <a:lnTo>
                  <a:pt x="6132792" y="1203350"/>
                </a:lnTo>
                <a:lnTo>
                  <a:pt x="6136068" y="1201178"/>
                </a:lnTo>
                <a:close/>
              </a:path>
              <a:path w="6361430" h="2112009">
                <a:moveTo>
                  <a:pt x="6156947" y="530059"/>
                </a:moveTo>
                <a:lnTo>
                  <a:pt x="6156604" y="526872"/>
                </a:lnTo>
                <a:lnTo>
                  <a:pt x="6155042" y="523951"/>
                </a:lnTo>
                <a:lnTo>
                  <a:pt x="6152286" y="521893"/>
                </a:lnTo>
                <a:lnTo>
                  <a:pt x="6149010" y="521347"/>
                </a:lnTo>
                <a:lnTo>
                  <a:pt x="6137516" y="521817"/>
                </a:lnTo>
                <a:lnTo>
                  <a:pt x="6100191" y="536359"/>
                </a:lnTo>
                <a:lnTo>
                  <a:pt x="6100191" y="539584"/>
                </a:lnTo>
                <a:lnTo>
                  <a:pt x="6101054" y="541883"/>
                </a:lnTo>
                <a:lnTo>
                  <a:pt x="6105372" y="543052"/>
                </a:lnTo>
                <a:lnTo>
                  <a:pt x="6109678" y="545757"/>
                </a:lnTo>
                <a:lnTo>
                  <a:pt x="6152985" y="535216"/>
                </a:lnTo>
                <a:lnTo>
                  <a:pt x="6155563" y="533222"/>
                </a:lnTo>
                <a:lnTo>
                  <a:pt x="6156947" y="530059"/>
                </a:lnTo>
                <a:close/>
              </a:path>
              <a:path w="6361430" h="2112009">
                <a:moveTo>
                  <a:pt x="6160224" y="403720"/>
                </a:moveTo>
                <a:lnTo>
                  <a:pt x="6158268" y="396062"/>
                </a:lnTo>
                <a:lnTo>
                  <a:pt x="6152337" y="394017"/>
                </a:lnTo>
                <a:lnTo>
                  <a:pt x="6144653" y="394589"/>
                </a:lnTo>
                <a:lnTo>
                  <a:pt x="6137453" y="394766"/>
                </a:lnTo>
                <a:lnTo>
                  <a:pt x="6130569" y="393992"/>
                </a:lnTo>
                <a:lnTo>
                  <a:pt x="6123635" y="393471"/>
                </a:lnTo>
                <a:lnTo>
                  <a:pt x="6116663" y="393217"/>
                </a:lnTo>
                <a:lnTo>
                  <a:pt x="6109678" y="393217"/>
                </a:lnTo>
                <a:lnTo>
                  <a:pt x="6099975" y="391604"/>
                </a:lnTo>
                <a:lnTo>
                  <a:pt x="6090247" y="390347"/>
                </a:lnTo>
                <a:lnTo>
                  <a:pt x="6080493" y="389407"/>
                </a:lnTo>
                <a:lnTo>
                  <a:pt x="6070689" y="388759"/>
                </a:lnTo>
                <a:lnTo>
                  <a:pt x="6063119" y="389724"/>
                </a:lnTo>
                <a:lnTo>
                  <a:pt x="6055665" y="391121"/>
                </a:lnTo>
                <a:lnTo>
                  <a:pt x="6048299" y="392950"/>
                </a:lnTo>
                <a:lnTo>
                  <a:pt x="6041021" y="395274"/>
                </a:lnTo>
                <a:lnTo>
                  <a:pt x="6037402" y="396138"/>
                </a:lnTo>
                <a:lnTo>
                  <a:pt x="6035332" y="399910"/>
                </a:lnTo>
                <a:lnTo>
                  <a:pt x="6037224" y="406946"/>
                </a:lnTo>
                <a:lnTo>
                  <a:pt x="6041021" y="409041"/>
                </a:lnTo>
                <a:lnTo>
                  <a:pt x="6044476" y="408076"/>
                </a:lnTo>
                <a:lnTo>
                  <a:pt x="6067463" y="405206"/>
                </a:lnTo>
                <a:lnTo>
                  <a:pt x="6090577" y="403821"/>
                </a:lnTo>
                <a:lnTo>
                  <a:pt x="6113754" y="403923"/>
                </a:lnTo>
                <a:lnTo>
                  <a:pt x="6136932" y="405523"/>
                </a:lnTo>
                <a:lnTo>
                  <a:pt x="6151689" y="407644"/>
                </a:lnTo>
                <a:lnTo>
                  <a:pt x="6157747" y="407123"/>
                </a:lnTo>
                <a:lnTo>
                  <a:pt x="6160224" y="403720"/>
                </a:lnTo>
                <a:close/>
              </a:path>
              <a:path w="6361430" h="2112009">
                <a:moveTo>
                  <a:pt x="6165748" y="574382"/>
                </a:moveTo>
                <a:lnTo>
                  <a:pt x="6162294" y="575284"/>
                </a:lnTo>
                <a:lnTo>
                  <a:pt x="6164885" y="577215"/>
                </a:lnTo>
                <a:lnTo>
                  <a:pt x="6165748" y="574382"/>
                </a:lnTo>
                <a:close/>
              </a:path>
              <a:path w="6361430" h="2112009">
                <a:moveTo>
                  <a:pt x="6179375" y="1205534"/>
                </a:moveTo>
                <a:lnTo>
                  <a:pt x="6179032" y="1203985"/>
                </a:lnTo>
                <a:lnTo>
                  <a:pt x="6178677" y="1201178"/>
                </a:lnTo>
                <a:lnTo>
                  <a:pt x="6175400" y="1201178"/>
                </a:lnTo>
                <a:lnTo>
                  <a:pt x="6172466" y="1201928"/>
                </a:lnTo>
                <a:lnTo>
                  <a:pt x="6169711" y="1201928"/>
                </a:lnTo>
                <a:lnTo>
                  <a:pt x="6170053" y="1203477"/>
                </a:lnTo>
                <a:lnTo>
                  <a:pt x="6170053" y="1205395"/>
                </a:lnTo>
                <a:lnTo>
                  <a:pt x="6171095" y="1206423"/>
                </a:lnTo>
                <a:lnTo>
                  <a:pt x="6171438" y="1206906"/>
                </a:lnTo>
                <a:lnTo>
                  <a:pt x="6171958" y="1207300"/>
                </a:lnTo>
                <a:lnTo>
                  <a:pt x="6172644" y="1207592"/>
                </a:lnTo>
                <a:lnTo>
                  <a:pt x="6175057" y="1208900"/>
                </a:lnTo>
                <a:lnTo>
                  <a:pt x="6177991" y="1207973"/>
                </a:lnTo>
                <a:lnTo>
                  <a:pt x="6179375" y="1205534"/>
                </a:lnTo>
                <a:close/>
              </a:path>
              <a:path w="6361430" h="2112009">
                <a:moveTo>
                  <a:pt x="6179375" y="1123480"/>
                </a:moveTo>
                <a:lnTo>
                  <a:pt x="6138659" y="1125397"/>
                </a:lnTo>
                <a:lnTo>
                  <a:pt x="6146457" y="1130160"/>
                </a:lnTo>
                <a:lnTo>
                  <a:pt x="6155194" y="1132141"/>
                </a:lnTo>
                <a:lnTo>
                  <a:pt x="6165850" y="1130274"/>
                </a:lnTo>
                <a:lnTo>
                  <a:pt x="6179375" y="1123480"/>
                </a:lnTo>
                <a:close/>
              </a:path>
              <a:path w="6361430" h="2112009">
                <a:moveTo>
                  <a:pt x="6222149" y="367296"/>
                </a:moveTo>
                <a:lnTo>
                  <a:pt x="6173470" y="358711"/>
                </a:lnTo>
                <a:lnTo>
                  <a:pt x="6160744" y="356654"/>
                </a:lnTo>
                <a:lnTo>
                  <a:pt x="6159703" y="356311"/>
                </a:lnTo>
                <a:lnTo>
                  <a:pt x="6157633" y="358724"/>
                </a:lnTo>
                <a:lnTo>
                  <a:pt x="6157633" y="361632"/>
                </a:lnTo>
                <a:lnTo>
                  <a:pt x="6158674" y="363181"/>
                </a:lnTo>
                <a:lnTo>
                  <a:pt x="6160046" y="364210"/>
                </a:lnTo>
                <a:lnTo>
                  <a:pt x="6172543" y="368896"/>
                </a:lnTo>
                <a:lnTo>
                  <a:pt x="6186373" y="370522"/>
                </a:lnTo>
                <a:lnTo>
                  <a:pt x="6202578" y="369760"/>
                </a:lnTo>
                <a:lnTo>
                  <a:pt x="6222149" y="367296"/>
                </a:lnTo>
                <a:close/>
              </a:path>
              <a:path w="6361430" h="2112009">
                <a:moveTo>
                  <a:pt x="6222670" y="662990"/>
                </a:moveTo>
                <a:lnTo>
                  <a:pt x="6214567" y="659650"/>
                </a:lnTo>
                <a:lnTo>
                  <a:pt x="6210935" y="661454"/>
                </a:lnTo>
                <a:lnTo>
                  <a:pt x="6210071" y="664146"/>
                </a:lnTo>
                <a:lnTo>
                  <a:pt x="6212738" y="667461"/>
                </a:lnTo>
                <a:lnTo>
                  <a:pt x="6213526" y="668502"/>
                </a:lnTo>
                <a:lnTo>
                  <a:pt x="6216637" y="669417"/>
                </a:lnTo>
                <a:lnTo>
                  <a:pt x="6218872" y="667461"/>
                </a:lnTo>
                <a:lnTo>
                  <a:pt x="6220777" y="665314"/>
                </a:lnTo>
                <a:lnTo>
                  <a:pt x="6222670" y="662990"/>
                </a:lnTo>
                <a:close/>
              </a:path>
              <a:path w="6361430" h="2112009">
                <a:moveTo>
                  <a:pt x="6223190" y="593521"/>
                </a:moveTo>
                <a:lnTo>
                  <a:pt x="6216980" y="592747"/>
                </a:lnTo>
                <a:lnTo>
                  <a:pt x="6213005" y="591718"/>
                </a:lnTo>
                <a:lnTo>
                  <a:pt x="6209906" y="594410"/>
                </a:lnTo>
                <a:lnTo>
                  <a:pt x="6202489" y="589394"/>
                </a:lnTo>
                <a:lnTo>
                  <a:pt x="6203175" y="597357"/>
                </a:lnTo>
                <a:lnTo>
                  <a:pt x="6203175" y="598271"/>
                </a:lnTo>
                <a:lnTo>
                  <a:pt x="6208700" y="599821"/>
                </a:lnTo>
                <a:lnTo>
                  <a:pt x="6216637" y="599300"/>
                </a:lnTo>
                <a:lnTo>
                  <a:pt x="6223190" y="602513"/>
                </a:lnTo>
                <a:lnTo>
                  <a:pt x="6223190" y="593521"/>
                </a:lnTo>
                <a:close/>
              </a:path>
              <a:path w="6361430" h="2112009">
                <a:moveTo>
                  <a:pt x="6228880" y="574776"/>
                </a:moveTo>
                <a:lnTo>
                  <a:pt x="6225425" y="575792"/>
                </a:lnTo>
                <a:lnTo>
                  <a:pt x="6228359" y="577583"/>
                </a:lnTo>
                <a:lnTo>
                  <a:pt x="6228880" y="574776"/>
                </a:lnTo>
                <a:close/>
              </a:path>
              <a:path w="6361430" h="2112009">
                <a:moveTo>
                  <a:pt x="6231471" y="532142"/>
                </a:moveTo>
                <a:lnTo>
                  <a:pt x="6229743" y="529564"/>
                </a:lnTo>
                <a:lnTo>
                  <a:pt x="6228537" y="526224"/>
                </a:lnTo>
                <a:lnTo>
                  <a:pt x="6225260" y="524090"/>
                </a:lnTo>
                <a:lnTo>
                  <a:pt x="6224397" y="523748"/>
                </a:lnTo>
                <a:lnTo>
                  <a:pt x="6219215" y="522465"/>
                </a:lnTo>
                <a:lnTo>
                  <a:pt x="6214732" y="525106"/>
                </a:lnTo>
                <a:lnTo>
                  <a:pt x="6213703" y="529450"/>
                </a:lnTo>
                <a:lnTo>
                  <a:pt x="6213183" y="531368"/>
                </a:lnTo>
                <a:lnTo>
                  <a:pt x="6216116" y="535863"/>
                </a:lnTo>
                <a:lnTo>
                  <a:pt x="6218529" y="536752"/>
                </a:lnTo>
                <a:lnTo>
                  <a:pt x="6219215" y="537184"/>
                </a:lnTo>
                <a:lnTo>
                  <a:pt x="6219736" y="537337"/>
                </a:lnTo>
                <a:lnTo>
                  <a:pt x="6224397" y="539102"/>
                </a:lnTo>
                <a:lnTo>
                  <a:pt x="6229566" y="536778"/>
                </a:lnTo>
                <a:lnTo>
                  <a:pt x="6231471" y="532142"/>
                </a:lnTo>
                <a:close/>
              </a:path>
              <a:path w="6361430" h="2112009">
                <a:moveTo>
                  <a:pt x="6232156" y="398538"/>
                </a:moveTo>
                <a:lnTo>
                  <a:pt x="6230264" y="396989"/>
                </a:lnTo>
                <a:lnTo>
                  <a:pt x="6226632" y="396989"/>
                </a:lnTo>
                <a:lnTo>
                  <a:pt x="6225260" y="397510"/>
                </a:lnTo>
                <a:lnTo>
                  <a:pt x="6224054" y="398360"/>
                </a:lnTo>
                <a:lnTo>
                  <a:pt x="6223012" y="399402"/>
                </a:lnTo>
                <a:lnTo>
                  <a:pt x="6228016" y="404749"/>
                </a:lnTo>
                <a:lnTo>
                  <a:pt x="6229223" y="403847"/>
                </a:lnTo>
                <a:lnTo>
                  <a:pt x="6231128" y="403212"/>
                </a:lnTo>
                <a:lnTo>
                  <a:pt x="6231471" y="402183"/>
                </a:lnTo>
                <a:lnTo>
                  <a:pt x="6232156" y="398538"/>
                </a:lnTo>
                <a:close/>
              </a:path>
              <a:path w="6361430" h="2112009">
                <a:moveTo>
                  <a:pt x="6240958" y="493979"/>
                </a:moveTo>
                <a:lnTo>
                  <a:pt x="6239408" y="490893"/>
                </a:lnTo>
                <a:lnTo>
                  <a:pt x="6236474" y="490016"/>
                </a:lnTo>
                <a:lnTo>
                  <a:pt x="6230607" y="486359"/>
                </a:lnTo>
                <a:lnTo>
                  <a:pt x="6223012" y="487324"/>
                </a:lnTo>
                <a:lnTo>
                  <a:pt x="6218186" y="492315"/>
                </a:lnTo>
                <a:lnTo>
                  <a:pt x="6217501" y="493229"/>
                </a:lnTo>
                <a:lnTo>
                  <a:pt x="6219914" y="498487"/>
                </a:lnTo>
                <a:lnTo>
                  <a:pt x="6221984" y="499910"/>
                </a:lnTo>
                <a:lnTo>
                  <a:pt x="6222149" y="500113"/>
                </a:lnTo>
                <a:lnTo>
                  <a:pt x="6222492" y="500316"/>
                </a:lnTo>
                <a:lnTo>
                  <a:pt x="6222670" y="500507"/>
                </a:lnTo>
                <a:lnTo>
                  <a:pt x="6228016" y="504494"/>
                </a:lnTo>
                <a:lnTo>
                  <a:pt x="6235433" y="503478"/>
                </a:lnTo>
                <a:lnTo>
                  <a:pt x="6239573" y="498221"/>
                </a:lnTo>
                <a:lnTo>
                  <a:pt x="6240094" y="496900"/>
                </a:lnTo>
                <a:lnTo>
                  <a:pt x="6240958" y="493979"/>
                </a:lnTo>
                <a:close/>
              </a:path>
              <a:path w="6361430" h="2112009">
                <a:moveTo>
                  <a:pt x="6302019" y="728218"/>
                </a:moveTo>
                <a:lnTo>
                  <a:pt x="6299606" y="721423"/>
                </a:lnTo>
                <a:lnTo>
                  <a:pt x="6295123" y="716927"/>
                </a:lnTo>
                <a:lnTo>
                  <a:pt x="6287528" y="718464"/>
                </a:lnTo>
                <a:lnTo>
                  <a:pt x="6284773" y="719810"/>
                </a:lnTo>
                <a:lnTo>
                  <a:pt x="6282868" y="722464"/>
                </a:lnTo>
                <a:lnTo>
                  <a:pt x="6282360" y="725525"/>
                </a:lnTo>
                <a:lnTo>
                  <a:pt x="6283388" y="733869"/>
                </a:lnTo>
                <a:lnTo>
                  <a:pt x="6289078" y="736320"/>
                </a:lnTo>
                <a:lnTo>
                  <a:pt x="6296330" y="734771"/>
                </a:lnTo>
                <a:lnTo>
                  <a:pt x="6298565" y="734263"/>
                </a:lnTo>
                <a:lnTo>
                  <a:pt x="6300127" y="730529"/>
                </a:lnTo>
                <a:lnTo>
                  <a:pt x="6302019" y="728218"/>
                </a:lnTo>
                <a:close/>
              </a:path>
              <a:path w="6361430" h="2112009">
                <a:moveTo>
                  <a:pt x="6333934" y="501827"/>
                </a:moveTo>
                <a:lnTo>
                  <a:pt x="6330658" y="501688"/>
                </a:lnTo>
                <a:lnTo>
                  <a:pt x="6332385" y="504151"/>
                </a:lnTo>
                <a:lnTo>
                  <a:pt x="6333934" y="501827"/>
                </a:lnTo>
                <a:close/>
              </a:path>
              <a:path w="6361430" h="2112009">
                <a:moveTo>
                  <a:pt x="6348946" y="786384"/>
                </a:moveTo>
                <a:lnTo>
                  <a:pt x="6326683" y="786384"/>
                </a:lnTo>
                <a:lnTo>
                  <a:pt x="6303988" y="773684"/>
                </a:lnTo>
                <a:lnTo>
                  <a:pt x="6223101" y="773684"/>
                </a:lnTo>
                <a:lnTo>
                  <a:pt x="6212497" y="760984"/>
                </a:lnTo>
                <a:lnTo>
                  <a:pt x="6200076" y="760984"/>
                </a:lnTo>
                <a:lnTo>
                  <a:pt x="6201448" y="735584"/>
                </a:lnTo>
                <a:lnTo>
                  <a:pt x="6230950" y="735584"/>
                </a:lnTo>
                <a:lnTo>
                  <a:pt x="6228880" y="722884"/>
                </a:lnTo>
                <a:lnTo>
                  <a:pt x="6199898" y="722884"/>
                </a:lnTo>
                <a:lnTo>
                  <a:pt x="6206109" y="710184"/>
                </a:lnTo>
                <a:lnTo>
                  <a:pt x="6216459" y="710184"/>
                </a:lnTo>
                <a:lnTo>
                  <a:pt x="6213005" y="697484"/>
                </a:lnTo>
                <a:lnTo>
                  <a:pt x="6193002" y="697484"/>
                </a:lnTo>
                <a:lnTo>
                  <a:pt x="6167031" y="710184"/>
                </a:lnTo>
                <a:lnTo>
                  <a:pt x="6132627" y="710184"/>
                </a:lnTo>
                <a:lnTo>
                  <a:pt x="6132627" y="773684"/>
                </a:lnTo>
                <a:lnTo>
                  <a:pt x="6111926" y="773684"/>
                </a:lnTo>
                <a:lnTo>
                  <a:pt x="6111227" y="760984"/>
                </a:lnTo>
                <a:lnTo>
                  <a:pt x="6130899" y="760984"/>
                </a:lnTo>
                <a:lnTo>
                  <a:pt x="6132627" y="773684"/>
                </a:lnTo>
                <a:lnTo>
                  <a:pt x="6132627" y="710184"/>
                </a:lnTo>
                <a:lnTo>
                  <a:pt x="6114961" y="710184"/>
                </a:lnTo>
                <a:lnTo>
                  <a:pt x="6089675" y="697484"/>
                </a:lnTo>
                <a:lnTo>
                  <a:pt x="6000318" y="697484"/>
                </a:lnTo>
                <a:lnTo>
                  <a:pt x="6000318" y="811784"/>
                </a:lnTo>
                <a:lnTo>
                  <a:pt x="5954077" y="811784"/>
                </a:lnTo>
                <a:lnTo>
                  <a:pt x="5941834" y="799084"/>
                </a:lnTo>
                <a:lnTo>
                  <a:pt x="5997727" y="799084"/>
                </a:lnTo>
                <a:lnTo>
                  <a:pt x="6000318" y="811784"/>
                </a:lnTo>
                <a:lnTo>
                  <a:pt x="6000318" y="697484"/>
                </a:lnTo>
                <a:lnTo>
                  <a:pt x="5970689" y="697484"/>
                </a:lnTo>
                <a:lnTo>
                  <a:pt x="5950458" y="684784"/>
                </a:lnTo>
                <a:lnTo>
                  <a:pt x="5944590" y="684784"/>
                </a:lnTo>
                <a:lnTo>
                  <a:pt x="5948388" y="672084"/>
                </a:lnTo>
                <a:lnTo>
                  <a:pt x="5961329" y="672084"/>
                </a:lnTo>
                <a:lnTo>
                  <a:pt x="6087199" y="684784"/>
                </a:lnTo>
                <a:lnTo>
                  <a:pt x="6144349" y="684784"/>
                </a:lnTo>
                <a:lnTo>
                  <a:pt x="6146076" y="672084"/>
                </a:lnTo>
                <a:lnTo>
                  <a:pt x="6142952" y="659384"/>
                </a:lnTo>
                <a:lnTo>
                  <a:pt x="6060935" y="659384"/>
                </a:lnTo>
                <a:lnTo>
                  <a:pt x="6052921" y="646684"/>
                </a:lnTo>
                <a:lnTo>
                  <a:pt x="6038850" y="633984"/>
                </a:lnTo>
                <a:lnTo>
                  <a:pt x="6022873" y="633984"/>
                </a:lnTo>
                <a:lnTo>
                  <a:pt x="6005525" y="621284"/>
                </a:lnTo>
                <a:lnTo>
                  <a:pt x="5879465" y="621284"/>
                </a:lnTo>
                <a:lnTo>
                  <a:pt x="5860999" y="608584"/>
                </a:lnTo>
                <a:lnTo>
                  <a:pt x="5843270" y="608584"/>
                </a:lnTo>
                <a:lnTo>
                  <a:pt x="5826607" y="595884"/>
                </a:lnTo>
                <a:lnTo>
                  <a:pt x="6080391" y="595884"/>
                </a:lnTo>
                <a:lnTo>
                  <a:pt x="6128829" y="608584"/>
                </a:lnTo>
                <a:lnTo>
                  <a:pt x="6114897" y="595884"/>
                </a:lnTo>
                <a:lnTo>
                  <a:pt x="6100191" y="595884"/>
                </a:lnTo>
                <a:lnTo>
                  <a:pt x="6084963" y="583184"/>
                </a:lnTo>
                <a:lnTo>
                  <a:pt x="6103124" y="583184"/>
                </a:lnTo>
                <a:lnTo>
                  <a:pt x="6104852" y="570484"/>
                </a:lnTo>
                <a:lnTo>
                  <a:pt x="6077674" y="570484"/>
                </a:lnTo>
                <a:lnTo>
                  <a:pt x="6070016" y="557809"/>
                </a:lnTo>
                <a:lnTo>
                  <a:pt x="6064161" y="557809"/>
                </a:lnTo>
                <a:lnTo>
                  <a:pt x="6060694" y="545084"/>
                </a:lnTo>
                <a:lnTo>
                  <a:pt x="6056503" y="532384"/>
                </a:lnTo>
                <a:lnTo>
                  <a:pt x="6056985" y="519684"/>
                </a:lnTo>
                <a:lnTo>
                  <a:pt x="6063793" y="506984"/>
                </a:lnTo>
                <a:lnTo>
                  <a:pt x="6078626" y="506984"/>
                </a:lnTo>
                <a:lnTo>
                  <a:pt x="6080696" y="494284"/>
                </a:lnTo>
                <a:lnTo>
                  <a:pt x="6082766" y="494284"/>
                </a:lnTo>
                <a:lnTo>
                  <a:pt x="6078969" y="481584"/>
                </a:lnTo>
                <a:lnTo>
                  <a:pt x="6024118" y="481584"/>
                </a:lnTo>
                <a:lnTo>
                  <a:pt x="6024118" y="545084"/>
                </a:lnTo>
                <a:lnTo>
                  <a:pt x="6015660" y="557809"/>
                </a:lnTo>
                <a:lnTo>
                  <a:pt x="5982373" y="557809"/>
                </a:lnTo>
                <a:lnTo>
                  <a:pt x="5980125" y="545084"/>
                </a:lnTo>
                <a:lnTo>
                  <a:pt x="5984621" y="545084"/>
                </a:lnTo>
                <a:lnTo>
                  <a:pt x="5994120" y="532384"/>
                </a:lnTo>
                <a:lnTo>
                  <a:pt x="6014047" y="532384"/>
                </a:lnTo>
                <a:lnTo>
                  <a:pt x="6023254" y="545084"/>
                </a:lnTo>
                <a:lnTo>
                  <a:pt x="6024118" y="545084"/>
                </a:lnTo>
                <a:lnTo>
                  <a:pt x="6024118" y="481584"/>
                </a:lnTo>
                <a:lnTo>
                  <a:pt x="5980823" y="481584"/>
                </a:lnTo>
                <a:lnTo>
                  <a:pt x="5980823" y="506984"/>
                </a:lnTo>
                <a:lnTo>
                  <a:pt x="5969609" y="506984"/>
                </a:lnTo>
                <a:lnTo>
                  <a:pt x="5973229" y="494284"/>
                </a:lnTo>
                <a:lnTo>
                  <a:pt x="5980823" y="506984"/>
                </a:lnTo>
                <a:lnTo>
                  <a:pt x="5980823" y="481584"/>
                </a:lnTo>
                <a:lnTo>
                  <a:pt x="5957748" y="481584"/>
                </a:lnTo>
                <a:lnTo>
                  <a:pt x="5942177" y="468884"/>
                </a:lnTo>
                <a:lnTo>
                  <a:pt x="5933033" y="459270"/>
                </a:lnTo>
                <a:lnTo>
                  <a:pt x="5933033" y="545084"/>
                </a:lnTo>
                <a:lnTo>
                  <a:pt x="5919267" y="557796"/>
                </a:lnTo>
                <a:lnTo>
                  <a:pt x="5906084" y="545084"/>
                </a:lnTo>
                <a:lnTo>
                  <a:pt x="5892127" y="545084"/>
                </a:lnTo>
                <a:lnTo>
                  <a:pt x="5905614" y="532384"/>
                </a:lnTo>
                <a:lnTo>
                  <a:pt x="5919089" y="532384"/>
                </a:lnTo>
                <a:lnTo>
                  <a:pt x="5932348" y="545084"/>
                </a:lnTo>
                <a:lnTo>
                  <a:pt x="5933033" y="545084"/>
                </a:lnTo>
                <a:lnTo>
                  <a:pt x="5933033" y="459270"/>
                </a:lnTo>
                <a:lnTo>
                  <a:pt x="5930100" y="456184"/>
                </a:lnTo>
                <a:lnTo>
                  <a:pt x="5920105" y="456184"/>
                </a:lnTo>
                <a:lnTo>
                  <a:pt x="5920105" y="494284"/>
                </a:lnTo>
                <a:lnTo>
                  <a:pt x="5916473" y="506984"/>
                </a:lnTo>
                <a:lnTo>
                  <a:pt x="5889053" y="506984"/>
                </a:lnTo>
                <a:lnTo>
                  <a:pt x="5881802" y="494284"/>
                </a:lnTo>
                <a:lnTo>
                  <a:pt x="5871108" y="494284"/>
                </a:lnTo>
                <a:lnTo>
                  <a:pt x="5873178" y="481584"/>
                </a:lnTo>
                <a:lnTo>
                  <a:pt x="5904420" y="481584"/>
                </a:lnTo>
                <a:lnTo>
                  <a:pt x="5914060" y="494284"/>
                </a:lnTo>
                <a:lnTo>
                  <a:pt x="5920105" y="494284"/>
                </a:lnTo>
                <a:lnTo>
                  <a:pt x="5920105" y="456184"/>
                </a:lnTo>
                <a:lnTo>
                  <a:pt x="5905474" y="456184"/>
                </a:lnTo>
                <a:lnTo>
                  <a:pt x="5882208" y="443484"/>
                </a:lnTo>
                <a:lnTo>
                  <a:pt x="5859056" y="430784"/>
                </a:lnTo>
                <a:lnTo>
                  <a:pt x="5820905" y="430784"/>
                </a:lnTo>
                <a:lnTo>
                  <a:pt x="5820905" y="418084"/>
                </a:lnTo>
                <a:lnTo>
                  <a:pt x="5828576" y="405384"/>
                </a:lnTo>
                <a:lnTo>
                  <a:pt x="5838380" y="405384"/>
                </a:lnTo>
                <a:lnTo>
                  <a:pt x="5848756" y="392684"/>
                </a:lnTo>
                <a:lnTo>
                  <a:pt x="5858167" y="379984"/>
                </a:lnTo>
                <a:lnTo>
                  <a:pt x="5861266" y="379984"/>
                </a:lnTo>
                <a:lnTo>
                  <a:pt x="5861316" y="367284"/>
                </a:lnTo>
                <a:lnTo>
                  <a:pt x="5859107" y="367284"/>
                </a:lnTo>
                <a:lnTo>
                  <a:pt x="5854725" y="354584"/>
                </a:lnTo>
                <a:lnTo>
                  <a:pt x="5834037" y="354584"/>
                </a:lnTo>
                <a:lnTo>
                  <a:pt x="5823356" y="341884"/>
                </a:lnTo>
                <a:lnTo>
                  <a:pt x="5822467" y="341884"/>
                </a:lnTo>
                <a:lnTo>
                  <a:pt x="5828500" y="329184"/>
                </a:lnTo>
                <a:lnTo>
                  <a:pt x="5801931" y="329184"/>
                </a:lnTo>
                <a:lnTo>
                  <a:pt x="5801931" y="379984"/>
                </a:lnTo>
                <a:lnTo>
                  <a:pt x="5801931" y="392684"/>
                </a:lnTo>
                <a:lnTo>
                  <a:pt x="5798832" y="392684"/>
                </a:lnTo>
                <a:lnTo>
                  <a:pt x="5798832" y="481584"/>
                </a:lnTo>
                <a:lnTo>
                  <a:pt x="5797791" y="494284"/>
                </a:lnTo>
                <a:lnTo>
                  <a:pt x="5795378" y="481584"/>
                </a:lnTo>
                <a:lnTo>
                  <a:pt x="5798832" y="481584"/>
                </a:lnTo>
                <a:lnTo>
                  <a:pt x="5798832" y="392684"/>
                </a:lnTo>
                <a:lnTo>
                  <a:pt x="5792686" y="392684"/>
                </a:lnTo>
                <a:lnTo>
                  <a:pt x="5792686" y="557809"/>
                </a:lnTo>
                <a:lnTo>
                  <a:pt x="5765431" y="570484"/>
                </a:lnTo>
                <a:lnTo>
                  <a:pt x="5741467" y="558114"/>
                </a:lnTo>
                <a:lnTo>
                  <a:pt x="5740819" y="557809"/>
                </a:lnTo>
                <a:lnTo>
                  <a:pt x="5792686" y="557809"/>
                </a:lnTo>
                <a:lnTo>
                  <a:pt x="5792686" y="392684"/>
                </a:lnTo>
                <a:lnTo>
                  <a:pt x="5787098" y="392684"/>
                </a:lnTo>
                <a:lnTo>
                  <a:pt x="5789346" y="379984"/>
                </a:lnTo>
                <a:lnTo>
                  <a:pt x="5801931" y="379984"/>
                </a:lnTo>
                <a:lnTo>
                  <a:pt x="5801931" y="329184"/>
                </a:lnTo>
                <a:lnTo>
                  <a:pt x="5768302" y="329184"/>
                </a:lnTo>
                <a:lnTo>
                  <a:pt x="5768302" y="341884"/>
                </a:lnTo>
                <a:lnTo>
                  <a:pt x="5768124" y="354584"/>
                </a:lnTo>
                <a:lnTo>
                  <a:pt x="5763628" y="367284"/>
                </a:lnTo>
                <a:lnTo>
                  <a:pt x="5756046" y="367284"/>
                </a:lnTo>
                <a:lnTo>
                  <a:pt x="5746153" y="379984"/>
                </a:lnTo>
                <a:lnTo>
                  <a:pt x="5735866" y="379984"/>
                </a:lnTo>
                <a:lnTo>
                  <a:pt x="5735866" y="418084"/>
                </a:lnTo>
                <a:lnTo>
                  <a:pt x="5733796" y="418084"/>
                </a:lnTo>
                <a:lnTo>
                  <a:pt x="5731040" y="430784"/>
                </a:lnTo>
                <a:lnTo>
                  <a:pt x="5693778" y="430784"/>
                </a:lnTo>
                <a:lnTo>
                  <a:pt x="5693778" y="583184"/>
                </a:lnTo>
                <a:lnTo>
                  <a:pt x="5692914" y="595884"/>
                </a:lnTo>
                <a:lnTo>
                  <a:pt x="5669356" y="595884"/>
                </a:lnTo>
                <a:lnTo>
                  <a:pt x="5663933" y="583184"/>
                </a:lnTo>
                <a:lnTo>
                  <a:pt x="5662206" y="583184"/>
                </a:lnTo>
                <a:lnTo>
                  <a:pt x="5665140" y="570484"/>
                </a:lnTo>
                <a:lnTo>
                  <a:pt x="5688114" y="570484"/>
                </a:lnTo>
                <a:lnTo>
                  <a:pt x="5693257" y="583184"/>
                </a:lnTo>
                <a:lnTo>
                  <a:pt x="5693778" y="583184"/>
                </a:lnTo>
                <a:lnTo>
                  <a:pt x="5693778" y="430784"/>
                </a:lnTo>
                <a:lnTo>
                  <a:pt x="5640984" y="430784"/>
                </a:lnTo>
                <a:lnTo>
                  <a:pt x="5640984" y="545084"/>
                </a:lnTo>
                <a:lnTo>
                  <a:pt x="5606148" y="545084"/>
                </a:lnTo>
                <a:lnTo>
                  <a:pt x="5603379" y="532384"/>
                </a:lnTo>
                <a:lnTo>
                  <a:pt x="5604942" y="532384"/>
                </a:lnTo>
                <a:lnTo>
                  <a:pt x="5606313" y="519684"/>
                </a:lnTo>
                <a:lnTo>
                  <a:pt x="5634431" y="519684"/>
                </a:lnTo>
                <a:lnTo>
                  <a:pt x="5638228" y="532384"/>
                </a:lnTo>
                <a:lnTo>
                  <a:pt x="5640641" y="532384"/>
                </a:lnTo>
                <a:lnTo>
                  <a:pt x="5640984" y="545084"/>
                </a:lnTo>
                <a:lnTo>
                  <a:pt x="5640984" y="430784"/>
                </a:lnTo>
                <a:lnTo>
                  <a:pt x="5612701" y="430784"/>
                </a:lnTo>
                <a:lnTo>
                  <a:pt x="5612701" y="418084"/>
                </a:lnTo>
                <a:lnTo>
                  <a:pt x="5625287" y="418084"/>
                </a:lnTo>
                <a:lnTo>
                  <a:pt x="5633745" y="405384"/>
                </a:lnTo>
                <a:lnTo>
                  <a:pt x="5642203" y="405384"/>
                </a:lnTo>
                <a:lnTo>
                  <a:pt x="5657697" y="418084"/>
                </a:lnTo>
                <a:lnTo>
                  <a:pt x="5672925" y="418084"/>
                </a:lnTo>
                <a:lnTo>
                  <a:pt x="5687923" y="405384"/>
                </a:lnTo>
                <a:lnTo>
                  <a:pt x="5734482" y="405384"/>
                </a:lnTo>
                <a:lnTo>
                  <a:pt x="5735866" y="418084"/>
                </a:lnTo>
                <a:lnTo>
                  <a:pt x="5735866" y="379984"/>
                </a:lnTo>
                <a:lnTo>
                  <a:pt x="5675490" y="379984"/>
                </a:lnTo>
                <a:lnTo>
                  <a:pt x="5673598" y="367284"/>
                </a:lnTo>
                <a:lnTo>
                  <a:pt x="5674284" y="367284"/>
                </a:lnTo>
                <a:lnTo>
                  <a:pt x="5687441" y="354584"/>
                </a:lnTo>
                <a:lnTo>
                  <a:pt x="5700230" y="354584"/>
                </a:lnTo>
                <a:lnTo>
                  <a:pt x="5712587" y="341884"/>
                </a:lnTo>
                <a:lnTo>
                  <a:pt x="5768302" y="341884"/>
                </a:lnTo>
                <a:lnTo>
                  <a:pt x="5768302" y="329184"/>
                </a:lnTo>
                <a:lnTo>
                  <a:pt x="5720232" y="329184"/>
                </a:lnTo>
                <a:lnTo>
                  <a:pt x="5699645" y="316484"/>
                </a:lnTo>
                <a:lnTo>
                  <a:pt x="5677738" y="316484"/>
                </a:lnTo>
                <a:lnTo>
                  <a:pt x="5676697" y="329184"/>
                </a:lnTo>
                <a:lnTo>
                  <a:pt x="5654827" y="329184"/>
                </a:lnTo>
                <a:lnTo>
                  <a:pt x="5634634" y="341884"/>
                </a:lnTo>
                <a:lnTo>
                  <a:pt x="5614073" y="341884"/>
                </a:lnTo>
                <a:lnTo>
                  <a:pt x="5593727" y="329184"/>
                </a:lnTo>
                <a:lnTo>
                  <a:pt x="5584406" y="329184"/>
                </a:lnTo>
                <a:lnTo>
                  <a:pt x="5589752" y="316484"/>
                </a:lnTo>
                <a:lnTo>
                  <a:pt x="5593169" y="316484"/>
                </a:lnTo>
                <a:lnTo>
                  <a:pt x="5596915" y="303784"/>
                </a:lnTo>
                <a:lnTo>
                  <a:pt x="5580443" y="303784"/>
                </a:lnTo>
                <a:lnTo>
                  <a:pt x="5580443" y="1053084"/>
                </a:lnTo>
                <a:lnTo>
                  <a:pt x="5579059" y="1065784"/>
                </a:lnTo>
                <a:lnTo>
                  <a:pt x="5564746" y="1065784"/>
                </a:lnTo>
                <a:lnTo>
                  <a:pt x="5564746" y="1319784"/>
                </a:lnTo>
                <a:lnTo>
                  <a:pt x="5533352" y="1319784"/>
                </a:lnTo>
                <a:lnTo>
                  <a:pt x="5533517" y="1307084"/>
                </a:lnTo>
                <a:lnTo>
                  <a:pt x="5558167" y="1307084"/>
                </a:lnTo>
                <a:lnTo>
                  <a:pt x="5564746" y="1319784"/>
                </a:lnTo>
                <a:lnTo>
                  <a:pt x="5564746" y="1065784"/>
                </a:lnTo>
                <a:lnTo>
                  <a:pt x="5561990" y="1065784"/>
                </a:lnTo>
                <a:lnTo>
                  <a:pt x="5561990" y="1053084"/>
                </a:lnTo>
                <a:lnTo>
                  <a:pt x="5580443" y="1053084"/>
                </a:lnTo>
                <a:lnTo>
                  <a:pt x="5580443" y="303784"/>
                </a:lnTo>
                <a:lnTo>
                  <a:pt x="5576303" y="303784"/>
                </a:lnTo>
                <a:lnTo>
                  <a:pt x="5576303" y="430784"/>
                </a:lnTo>
                <a:lnTo>
                  <a:pt x="5575960" y="443484"/>
                </a:lnTo>
                <a:lnTo>
                  <a:pt x="5566295" y="443484"/>
                </a:lnTo>
                <a:lnTo>
                  <a:pt x="5566295" y="1002284"/>
                </a:lnTo>
                <a:lnTo>
                  <a:pt x="5564060" y="1014984"/>
                </a:lnTo>
                <a:lnTo>
                  <a:pt x="5556466" y="1014984"/>
                </a:lnTo>
                <a:lnTo>
                  <a:pt x="5557494" y="1002284"/>
                </a:lnTo>
                <a:lnTo>
                  <a:pt x="5566295" y="1002284"/>
                </a:lnTo>
                <a:lnTo>
                  <a:pt x="5566295" y="443484"/>
                </a:lnTo>
                <a:lnTo>
                  <a:pt x="5565610" y="443484"/>
                </a:lnTo>
                <a:lnTo>
                  <a:pt x="5563362" y="430784"/>
                </a:lnTo>
                <a:lnTo>
                  <a:pt x="5576303" y="430784"/>
                </a:lnTo>
                <a:lnTo>
                  <a:pt x="5576303" y="303784"/>
                </a:lnTo>
                <a:lnTo>
                  <a:pt x="5564911" y="303784"/>
                </a:lnTo>
                <a:lnTo>
                  <a:pt x="5558612" y="316484"/>
                </a:lnTo>
                <a:lnTo>
                  <a:pt x="5552148" y="316484"/>
                </a:lnTo>
                <a:lnTo>
                  <a:pt x="5546458" y="329184"/>
                </a:lnTo>
                <a:lnTo>
                  <a:pt x="5545912" y="329184"/>
                </a:lnTo>
                <a:lnTo>
                  <a:pt x="5545912" y="1294384"/>
                </a:lnTo>
                <a:lnTo>
                  <a:pt x="5517997" y="1294384"/>
                </a:lnTo>
                <a:lnTo>
                  <a:pt x="5527103" y="1281684"/>
                </a:lnTo>
                <a:lnTo>
                  <a:pt x="5536565" y="1281684"/>
                </a:lnTo>
                <a:lnTo>
                  <a:pt x="5545912" y="1294384"/>
                </a:lnTo>
                <a:lnTo>
                  <a:pt x="5545912" y="329184"/>
                </a:lnTo>
                <a:lnTo>
                  <a:pt x="5535587" y="329184"/>
                </a:lnTo>
                <a:lnTo>
                  <a:pt x="5535587" y="316484"/>
                </a:lnTo>
                <a:lnTo>
                  <a:pt x="5533187" y="303784"/>
                </a:lnTo>
                <a:lnTo>
                  <a:pt x="5527052" y="303784"/>
                </a:lnTo>
                <a:lnTo>
                  <a:pt x="5518074" y="291084"/>
                </a:lnTo>
                <a:lnTo>
                  <a:pt x="5507126" y="291084"/>
                </a:lnTo>
                <a:lnTo>
                  <a:pt x="5485739" y="279704"/>
                </a:lnTo>
                <a:lnTo>
                  <a:pt x="5485739" y="1065784"/>
                </a:lnTo>
                <a:lnTo>
                  <a:pt x="5469864" y="1065784"/>
                </a:lnTo>
                <a:lnTo>
                  <a:pt x="5471934" y="1053084"/>
                </a:lnTo>
                <a:lnTo>
                  <a:pt x="5484190" y="1053084"/>
                </a:lnTo>
                <a:lnTo>
                  <a:pt x="5485739" y="1065784"/>
                </a:lnTo>
                <a:lnTo>
                  <a:pt x="5485739" y="279704"/>
                </a:lnTo>
                <a:lnTo>
                  <a:pt x="5483263" y="278384"/>
                </a:lnTo>
                <a:lnTo>
                  <a:pt x="5459069" y="278384"/>
                </a:lnTo>
                <a:lnTo>
                  <a:pt x="5453481" y="275488"/>
                </a:lnTo>
                <a:lnTo>
                  <a:pt x="5453481" y="608584"/>
                </a:lnTo>
                <a:lnTo>
                  <a:pt x="5450205" y="608584"/>
                </a:lnTo>
                <a:lnTo>
                  <a:pt x="5451068" y="595884"/>
                </a:lnTo>
                <a:lnTo>
                  <a:pt x="5453481" y="608584"/>
                </a:lnTo>
                <a:lnTo>
                  <a:pt x="5453481" y="275488"/>
                </a:lnTo>
                <a:lnTo>
                  <a:pt x="5434571" y="265684"/>
                </a:lnTo>
                <a:lnTo>
                  <a:pt x="5389067" y="265684"/>
                </a:lnTo>
                <a:lnTo>
                  <a:pt x="5384825" y="252984"/>
                </a:lnTo>
                <a:lnTo>
                  <a:pt x="5382234" y="252984"/>
                </a:lnTo>
                <a:lnTo>
                  <a:pt x="5382755" y="240284"/>
                </a:lnTo>
                <a:lnTo>
                  <a:pt x="5402224" y="240284"/>
                </a:lnTo>
                <a:lnTo>
                  <a:pt x="5413743" y="227584"/>
                </a:lnTo>
                <a:lnTo>
                  <a:pt x="5440540" y="227584"/>
                </a:lnTo>
                <a:lnTo>
                  <a:pt x="5441747" y="214884"/>
                </a:lnTo>
                <a:lnTo>
                  <a:pt x="5296840" y="214884"/>
                </a:lnTo>
                <a:lnTo>
                  <a:pt x="5295989" y="216293"/>
                </a:lnTo>
                <a:lnTo>
                  <a:pt x="5295989" y="608584"/>
                </a:lnTo>
                <a:lnTo>
                  <a:pt x="5294084" y="621284"/>
                </a:lnTo>
                <a:lnTo>
                  <a:pt x="5292014" y="608584"/>
                </a:lnTo>
                <a:lnTo>
                  <a:pt x="5295989" y="608584"/>
                </a:lnTo>
                <a:lnTo>
                  <a:pt x="5295989" y="216293"/>
                </a:lnTo>
                <a:lnTo>
                  <a:pt x="5289143" y="227584"/>
                </a:lnTo>
                <a:lnTo>
                  <a:pt x="5281688" y="227584"/>
                </a:lnTo>
                <a:lnTo>
                  <a:pt x="5274589" y="214884"/>
                </a:lnTo>
                <a:lnTo>
                  <a:pt x="5262562" y="214884"/>
                </a:lnTo>
                <a:lnTo>
                  <a:pt x="5250319" y="202184"/>
                </a:lnTo>
                <a:lnTo>
                  <a:pt x="5239804" y="189484"/>
                </a:lnTo>
                <a:lnTo>
                  <a:pt x="5233022" y="176784"/>
                </a:lnTo>
                <a:lnTo>
                  <a:pt x="5228793" y="176784"/>
                </a:lnTo>
                <a:lnTo>
                  <a:pt x="5222265" y="164084"/>
                </a:lnTo>
                <a:lnTo>
                  <a:pt x="5099583" y="164084"/>
                </a:lnTo>
                <a:lnTo>
                  <a:pt x="5099583" y="214884"/>
                </a:lnTo>
                <a:lnTo>
                  <a:pt x="5097132" y="214884"/>
                </a:lnTo>
                <a:lnTo>
                  <a:pt x="5089969" y="227584"/>
                </a:lnTo>
                <a:lnTo>
                  <a:pt x="5081333" y="227584"/>
                </a:lnTo>
                <a:lnTo>
                  <a:pt x="5073116" y="214884"/>
                </a:lnTo>
                <a:lnTo>
                  <a:pt x="5048618" y="214884"/>
                </a:lnTo>
                <a:lnTo>
                  <a:pt x="5047932" y="202184"/>
                </a:lnTo>
                <a:lnTo>
                  <a:pt x="5093703" y="202184"/>
                </a:lnTo>
                <a:lnTo>
                  <a:pt x="5099583" y="214884"/>
                </a:lnTo>
                <a:lnTo>
                  <a:pt x="5099583" y="164084"/>
                </a:lnTo>
                <a:lnTo>
                  <a:pt x="5061915" y="164084"/>
                </a:lnTo>
                <a:lnTo>
                  <a:pt x="5026876" y="151384"/>
                </a:lnTo>
                <a:lnTo>
                  <a:pt x="5010315" y="151384"/>
                </a:lnTo>
                <a:lnTo>
                  <a:pt x="5010315" y="1611884"/>
                </a:lnTo>
                <a:lnTo>
                  <a:pt x="5006175" y="1624584"/>
                </a:lnTo>
                <a:lnTo>
                  <a:pt x="5006175" y="1611884"/>
                </a:lnTo>
                <a:lnTo>
                  <a:pt x="5010315" y="1611884"/>
                </a:lnTo>
                <a:lnTo>
                  <a:pt x="5010315" y="151384"/>
                </a:lnTo>
                <a:lnTo>
                  <a:pt x="4940287" y="151384"/>
                </a:lnTo>
                <a:lnTo>
                  <a:pt x="4940287" y="1726184"/>
                </a:lnTo>
                <a:lnTo>
                  <a:pt x="4855413" y="1726184"/>
                </a:lnTo>
                <a:lnTo>
                  <a:pt x="4829708" y="1713484"/>
                </a:lnTo>
                <a:lnTo>
                  <a:pt x="4939944" y="1713484"/>
                </a:lnTo>
                <a:lnTo>
                  <a:pt x="4940287" y="1726184"/>
                </a:lnTo>
                <a:lnTo>
                  <a:pt x="4940287" y="151384"/>
                </a:lnTo>
                <a:lnTo>
                  <a:pt x="4924590" y="151384"/>
                </a:lnTo>
                <a:lnTo>
                  <a:pt x="4924590" y="202184"/>
                </a:lnTo>
                <a:lnTo>
                  <a:pt x="4922342" y="214884"/>
                </a:lnTo>
                <a:lnTo>
                  <a:pt x="4917338" y="214884"/>
                </a:lnTo>
                <a:lnTo>
                  <a:pt x="4914925" y="202184"/>
                </a:lnTo>
                <a:lnTo>
                  <a:pt x="4924590" y="202184"/>
                </a:lnTo>
                <a:lnTo>
                  <a:pt x="4924590" y="151384"/>
                </a:lnTo>
                <a:lnTo>
                  <a:pt x="4883709" y="151384"/>
                </a:lnTo>
                <a:lnTo>
                  <a:pt x="4883709" y="227584"/>
                </a:lnTo>
                <a:lnTo>
                  <a:pt x="4838509" y="227584"/>
                </a:lnTo>
                <a:lnTo>
                  <a:pt x="4838509" y="1649984"/>
                </a:lnTo>
                <a:lnTo>
                  <a:pt x="4815916" y="1649984"/>
                </a:lnTo>
                <a:lnTo>
                  <a:pt x="4815052" y="1637284"/>
                </a:lnTo>
                <a:lnTo>
                  <a:pt x="4835753" y="1637284"/>
                </a:lnTo>
                <a:lnTo>
                  <a:pt x="4838509" y="1649984"/>
                </a:lnTo>
                <a:lnTo>
                  <a:pt x="4838509" y="227584"/>
                </a:lnTo>
                <a:lnTo>
                  <a:pt x="4808486" y="227584"/>
                </a:lnTo>
                <a:lnTo>
                  <a:pt x="4825149" y="214884"/>
                </a:lnTo>
                <a:lnTo>
                  <a:pt x="4883531" y="214884"/>
                </a:lnTo>
                <a:lnTo>
                  <a:pt x="4883709" y="227584"/>
                </a:lnTo>
                <a:lnTo>
                  <a:pt x="4883709" y="151384"/>
                </a:lnTo>
                <a:lnTo>
                  <a:pt x="4765535" y="151384"/>
                </a:lnTo>
                <a:lnTo>
                  <a:pt x="4760366" y="138684"/>
                </a:lnTo>
                <a:lnTo>
                  <a:pt x="4755019" y="151384"/>
                </a:lnTo>
                <a:lnTo>
                  <a:pt x="4631029" y="151384"/>
                </a:lnTo>
                <a:lnTo>
                  <a:pt x="4602340" y="164084"/>
                </a:lnTo>
                <a:lnTo>
                  <a:pt x="4511205" y="164084"/>
                </a:lnTo>
                <a:lnTo>
                  <a:pt x="4479810" y="176784"/>
                </a:lnTo>
                <a:lnTo>
                  <a:pt x="4342930" y="176784"/>
                </a:lnTo>
                <a:lnTo>
                  <a:pt x="4308411" y="189484"/>
                </a:lnTo>
                <a:lnTo>
                  <a:pt x="4305820" y="189484"/>
                </a:lnTo>
                <a:lnTo>
                  <a:pt x="4305820" y="1738884"/>
                </a:lnTo>
                <a:lnTo>
                  <a:pt x="4303928" y="1751584"/>
                </a:lnTo>
                <a:lnTo>
                  <a:pt x="4235272" y="1751584"/>
                </a:lnTo>
                <a:lnTo>
                  <a:pt x="4236123" y="1738884"/>
                </a:lnTo>
                <a:lnTo>
                  <a:pt x="4305820" y="1738884"/>
                </a:lnTo>
                <a:lnTo>
                  <a:pt x="4305820" y="189484"/>
                </a:lnTo>
                <a:lnTo>
                  <a:pt x="4219651" y="189484"/>
                </a:lnTo>
                <a:lnTo>
                  <a:pt x="4211879" y="176784"/>
                </a:lnTo>
                <a:lnTo>
                  <a:pt x="4192143" y="176784"/>
                </a:lnTo>
                <a:lnTo>
                  <a:pt x="4192143" y="1751584"/>
                </a:lnTo>
                <a:lnTo>
                  <a:pt x="4153522" y="1764284"/>
                </a:lnTo>
                <a:lnTo>
                  <a:pt x="4102023" y="1776984"/>
                </a:lnTo>
                <a:lnTo>
                  <a:pt x="4044772" y="1789684"/>
                </a:lnTo>
                <a:lnTo>
                  <a:pt x="3962400" y="1789684"/>
                </a:lnTo>
                <a:lnTo>
                  <a:pt x="3982072" y="1776984"/>
                </a:lnTo>
                <a:lnTo>
                  <a:pt x="4018775" y="1776984"/>
                </a:lnTo>
                <a:lnTo>
                  <a:pt x="4017378" y="1764284"/>
                </a:lnTo>
                <a:lnTo>
                  <a:pt x="4012311" y="1764284"/>
                </a:lnTo>
                <a:lnTo>
                  <a:pt x="4010723" y="1751584"/>
                </a:lnTo>
                <a:lnTo>
                  <a:pt x="4019804" y="1751584"/>
                </a:lnTo>
                <a:lnTo>
                  <a:pt x="4045216" y="1738884"/>
                </a:lnTo>
                <a:lnTo>
                  <a:pt x="4097070" y="1738884"/>
                </a:lnTo>
                <a:lnTo>
                  <a:pt x="4122966" y="1726184"/>
                </a:lnTo>
                <a:lnTo>
                  <a:pt x="4133138" y="1726184"/>
                </a:lnTo>
                <a:lnTo>
                  <a:pt x="4140809" y="1738884"/>
                </a:lnTo>
                <a:lnTo>
                  <a:pt x="4156481" y="1738884"/>
                </a:lnTo>
                <a:lnTo>
                  <a:pt x="4164546" y="1751584"/>
                </a:lnTo>
                <a:lnTo>
                  <a:pt x="4192143" y="1751584"/>
                </a:lnTo>
                <a:lnTo>
                  <a:pt x="4192143" y="176784"/>
                </a:lnTo>
                <a:lnTo>
                  <a:pt x="4187139" y="176784"/>
                </a:lnTo>
                <a:lnTo>
                  <a:pt x="4167073" y="189484"/>
                </a:lnTo>
                <a:lnTo>
                  <a:pt x="4092435" y="189484"/>
                </a:lnTo>
                <a:lnTo>
                  <a:pt x="4092435" y="1700784"/>
                </a:lnTo>
                <a:lnTo>
                  <a:pt x="4089323" y="1713484"/>
                </a:lnTo>
                <a:lnTo>
                  <a:pt x="4077258" y="1713484"/>
                </a:lnTo>
                <a:lnTo>
                  <a:pt x="4075353" y="1700784"/>
                </a:lnTo>
                <a:lnTo>
                  <a:pt x="4092435" y="1700784"/>
                </a:lnTo>
                <a:lnTo>
                  <a:pt x="4092435" y="189484"/>
                </a:lnTo>
                <a:lnTo>
                  <a:pt x="4048620" y="189484"/>
                </a:lnTo>
                <a:lnTo>
                  <a:pt x="4048620" y="214884"/>
                </a:lnTo>
                <a:lnTo>
                  <a:pt x="4048620" y="227584"/>
                </a:lnTo>
                <a:lnTo>
                  <a:pt x="4018254" y="227584"/>
                </a:lnTo>
                <a:lnTo>
                  <a:pt x="4018254" y="1713484"/>
                </a:lnTo>
                <a:lnTo>
                  <a:pt x="4016362" y="1713484"/>
                </a:lnTo>
                <a:lnTo>
                  <a:pt x="4013593" y="1726184"/>
                </a:lnTo>
                <a:lnTo>
                  <a:pt x="3984269" y="1726184"/>
                </a:lnTo>
                <a:lnTo>
                  <a:pt x="3981335" y="1713484"/>
                </a:lnTo>
                <a:lnTo>
                  <a:pt x="3979621" y="1713484"/>
                </a:lnTo>
                <a:lnTo>
                  <a:pt x="3979278" y="1700784"/>
                </a:lnTo>
                <a:lnTo>
                  <a:pt x="4013035" y="1700784"/>
                </a:lnTo>
                <a:lnTo>
                  <a:pt x="4018254" y="1713484"/>
                </a:lnTo>
                <a:lnTo>
                  <a:pt x="4018254" y="227584"/>
                </a:lnTo>
                <a:lnTo>
                  <a:pt x="3983240" y="227584"/>
                </a:lnTo>
                <a:lnTo>
                  <a:pt x="3984104" y="214884"/>
                </a:lnTo>
                <a:lnTo>
                  <a:pt x="4048620" y="214884"/>
                </a:lnTo>
                <a:lnTo>
                  <a:pt x="4048620" y="189484"/>
                </a:lnTo>
                <a:lnTo>
                  <a:pt x="4032059" y="189484"/>
                </a:lnTo>
                <a:lnTo>
                  <a:pt x="4006126" y="202184"/>
                </a:lnTo>
                <a:lnTo>
                  <a:pt x="3942359" y="202184"/>
                </a:lnTo>
                <a:lnTo>
                  <a:pt x="3942359" y="1726184"/>
                </a:lnTo>
                <a:lnTo>
                  <a:pt x="3903548" y="1726184"/>
                </a:lnTo>
                <a:lnTo>
                  <a:pt x="3913340" y="1713484"/>
                </a:lnTo>
                <a:lnTo>
                  <a:pt x="3932948" y="1713484"/>
                </a:lnTo>
                <a:lnTo>
                  <a:pt x="3942359" y="1726184"/>
                </a:lnTo>
                <a:lnTo>
                  <a:pt x="3942359" y="202184"/>
                </a:lnTo>
                <a:lnTo>
                  <a:pt x="3907510" y="202184"/>
                </a:lnTo>
                <a:lnTo>
                  <a:pt x="3890734" y="189484"/>
                </a:lnTo>
                <a:lnTo>
                  <a:pt x="3856926" y="189484"/>
                </a:lnTo>
                <a:lnTo>
                  <a:pt x="3840061" y="202184"/>
                </a:lnTo>
                <a:lnTo>
                  <a:pt x="3828504" y="202184"/>
                </a:lnTo>
                <a:lnTo>
                  <a:pt x="3826853" y="214884"/>
                </a:lnTo>
                <a:lnTo>
                  <a:pt x="3825227" y="217893"/>
                </a:lnTo>
                <a:lnTo>
                  <a:pt x="3825227" y="1802384"/>
                </a:lnTo>
                <a:lnTo>
                  <a:pt x="3804793" y="1815084"/>
                </a:lnTo>
                <a:lnTo>
                  <a:pt x="3714712" y="1815084"/>
                </a:lnTo>
                <a:lnTo>
                  <a:pt x="3690112" y="1827784"/>
                </a:lnTo>
                <a:lnTo>
                  <a:pt x="3642029" y="1827784"/>
                </a:lnTo>
                <a:lnTo>
                  <a:pt x="3620630" y="1840484"/>
                </a:lnTo>
                <a:lnTo>
                  <a:pt x="3544570" y="1840484"/>
                </a:lnTo>
                <a:lnTo>
                  <a:pt x="3544214" y="1827784"/>
                </a:lnTo>
                <a:lnTo>
                  <a:pt x="3545598" y="1827784"/>
                </a:lnTo>
                <a:lnTo>
                  <a:pt x="3548354" y="1815084"/>
                </a:lnTo>
                <a:lnTo>
                  <a:pt x="3571125" y="1815084"/>
                </a:lnTo>
                <a:lnTo>
                  <a:pt x="3602278" y="1802384"/>
                </a:lnTo>
                <a:lnTo>
                  <a:pt x="3825227" y="1802384"/>
                </a:lnTo>
                <a:lnTo>
                  <a:pt x="3825227" y="217893"/>
                </a:lnTo>
                <a:lnTo>
                  <a:pt x="3819982" y="227584"/>
                </a:lnTo>
                <a:lnTo>
                  <a:pt x="3785146" y="227584"/>
                </a:lnTo>
                <a:lnTo>
                  <a:pt x="3769880" y="240284"/>
                </a:lnTo>
                <a:lnTo>
                  <a:pt x="3755148" y="240284"/>
                </a:lnTo>
                <a:lnTo>
                  <a:pt x="3741216" y="252984"/>
                </a:lnTo>
                <a:lnTo>
                  <a:pt x="3716553" y="252984"/>
                </a:lnTo>
                <a:lnTo>
                  <a:pt x="3709035" y="240284"/>
                </a:lnTo>
                <a:lnTo>
                  <a:pt x="3696347" y="240284"/>
                </a:lnTo>
                <a:lnTo>
                  <a:pt x="3690670" y="252984"/>
                </a:lnTo>
                <a:lnTo>
                  <a:pt x="3681793" y="265684"/>
                </a:lnTo>
                <a:lnTo>
                  <a:pt x="3658260" y="265684"/>
                </a:lnTo>
                <a:lnTo>
                  <a:pt x="3645306" y="278384"/>
                </a:lnTo>
                <a:lnTo>
                  <a:pt x="3588893" y="278384"/>
                </a:lnTo>
                <a:lnTo>
                  <a:pt x="3566553" y="291084"/>
                </a:lnTo>
                <a:lnTo>
                  <a:pt x="3543808" y="291084"/>
                </a:lnTo>
                <a:lnTo>
                  <a:pt x="3520706" y="303784"/>
                </a:lnTo>
                <a:lnTo>
                  <a:pt x="3505060" y="303784"/>
                </a:lnTo>
                <a:lnTo>
                  <a:pt x="3505060" y="1853184"/>
                </a:lnTo>
                <a:lnTo>
                  <a:pt x="3493846" y="1853184"/>
                </a:lnTo>
                <a:lnTo>
                  <a:pt x="3496614" y="1840484"/>
                </a:lnTo>
                <a:lnTo>
                  <a:pt x="3502990" y="1840484"/>
                </a:lnTo>
                <a:lnTo>
                  <a:pt x="3505060" y="1853184"/>
                </a:lnTo>
                <a:lnTo>
                  <a:pt x="3505060" y="303784"/>
                </a:lnTo>
                <a:lnTo>
                  <a:pt x="3503676" y="303784"/>
                </a:lnTo>
                <a:lnTo>
                  <a:pt x="3503676" y="392684"/>
                </a:lnTo>
                <a:lnTo>
                  <a:pt x="3497643" y="392684"/>
                </a:lnTo>
                <a:lnTo>
                  <a:pt x="3499713" y="379984"/>
                </a:lnTo>
                <a:lnTo>
                  <a:pt x="3503676" y="392684"/>
                </a:lnTo>
                <a:lnTo>
                  <a:pt x="3503676" y="303784"/>
                </a:lnTo>
                <a:lnTo>
                  <a:pt x="3497300" y="303784"/>
                </a:lnTo>
                <a:lnTo>
                  <a:pt x="3445497" y="316484"/>
                </a:lnTo>
                <a:lnTo>
                  <a:pt x="3388791" y="316484"/>
                </a:lnTo>
                <a:lnTo>
                  <a:pt x="3388791" y="1789684"/>
                </a:lnTo>
                <a:lnTo>
                  <a:pt x="3366198" y="1789684"/>
                </a:lnTo>
                <a:lnTo>
                  <a:pt x="3366198" y="1878584"/>
                </a:lnTo>
                <a:lnTo>
                  <a:pt x="3366198" y="1891284"/>
                </a:lnTo>
                <a:lnTo>
                  <a:pt x="3362058" y="1891284"/>
                </a:lnTo>
                <a:lnTo>
                  <a:pt x="3361372" y="1878584"/>
                </a:lnTo>
                <a:lnTo>
                  <a:pt x="3366198" y="1878584"/>
                </a:lnTo>
                <a:lnTo>
                  <a:pt x="3366198" y="1789684"/>
                </a:lnTo>
                <a:lnTo>
                  <a:pt x="3360674" y="1789684"/>
                </a:lnTo>
                <a:lnTo>
                  <a:pt x="3360674" y="1840484"/>
                </a:lnTo>
                <a:lnTo>
                  <a:pt x="3325482" y="1840484"/>
                </a:lnTo>
                <a:lnTo>
                  <a:pt x="3322904" y="1827784"/>
                </a:lnTo>
                <a:lnTo>
                  <a:pt x="3354806" y="1827784"/>
                </a:lnTo>
                <a:lnTo>
                  <a:pt x="3360674" y="1840484"/>
                </a:lnTo>
                <a:lnTo>
                  <a:pt x="3360674" y="1789684"/>
                </a:lnTo>
                <a:lnTo>
                  <a:pt x="3300298" y="1789684"/>
                </a:lnTo>
                <a:lnTo>
                  <a:pt x="3301847" y="1776984"/>
                </a:lnTo>
                <a:lnTo>
                  <a:pt x="3367989" y="1776984"/>
                </a:lnTo>
                <a:lnTo>
                  <a:pt x="3388791" y="1789684"/>
                </a:lnTo>
                <a:lnTo>
                  <a:pt x="3388791" y="316484"/>
                </a:lnTo>
                <a:lnTo>
                  <a:pt x="3269780" y="316484"/>
                </a:lnTo>
                <a:lnTo>
                  <a:pt x="3264243" y="329184"/>
                </a:lnTo>
                <a:lnTo>
                  <a:pt x="3244735" y="329184"/>
                </a:lnTo>
                <a:lnTo>
                  <a:pt x="3223018" y="341884"/>
                </a:lnTo>
                <a:lnTo>
                  <a:pt x="3173171" y="341884"/>
                </a:lnTo>
                <a:lnTo>
                  <a:pt x="3170402" y="329184"/>
                </a:lnTo>
                <a:lnTo>
                  <a:pt x="3156432" y="329184"/>
                </a:lnTo>
                <a:lnTo>
                  <a:pt x="3103016" y="341884"/>
                </a:lnTo>
                <a:lnTo>
                  <a:pt x="2826613" y="341884"/>
                </a:lnTo>
                <a:lnTo>
                  <a:pt x="2826613" y="379984"/>
                </a:lnTo>
                <a:lnTo>
                  <a:pt x="2824708" y="392684"/>
                </a:lnTo>
                <a:lnTo>
                  <a:pt x="2813672" y="392684"/>
                </a:lnTo>
                <a:lnTo>
                  <a:pt x="2589758" y="405384"/>
                </a:lnTo>
                <a:lnTo>
                  <a:pt x="2565095" y="405384"/>
                </a:lnTo>
                <a:lnTo>
                  <a:pt x="2565095" y="1954784"/>
                </a:lnTo>
                <a:lnTo>
                  <a:pt x="2563888" y="1967484"/>
                </a:lnTo>
                <a:lnTo>
                  <a:pt x="2524734" y="1967484"/>
                </a:lnTo>
                <a:lnTo>
                  <a:pt x="2525242" y="1954784"/>
                </a:lnTo>
                <a:lnTo>
                  <a:pt x="2565095" y="1954784"/>
                </a:lnTo>
                <a:lnTo>
                  <a:pt x="2565095" y="405384"/>
                </a:lnTo>
                <a:lnTo>
                  <a:pt x="2543873" y="405384"/>
                </a:lnTo>
                <a:lnTo>
                  <a:pt x="2543873" y="481584"/>
                </a:lnTo>
                <a:lnTo>
                  <a:pt x="2530081" y="481584"/>
                </a:lnTo>
                <a:lnTo>
                  <a:pt x="2530589" y="468884"/>
                </a:lnTo>
                <a:lnTo>
                  <a:pt x="2534729" y="468884"/>
                </a:lnTo>
                <a:lnTo>
                  <a:pt x="2543873" y="481584"/>
                </a:lnTo>
                <a:lnTo>
                  <a:pt x="2543873" y="405384"/>
                </a:lnTo>
                <a:lnTo>
                  <a:pt x="2484704" y="405384"/>
                </a:lnTo>
                <a:lnTo>
                  <a:pt x="2484704" y="1954784"/>
                </a:lnTo>
                <a:lnTo>
                  <a:pt x="2484704" y="1967484"/>
                </a:lnTo>
                <a:lnTo>
                  <a:pt x="2453957" y="1967484"/>
                </a:lnTo>
                <a:lnTo>
                  <a:pt x="2437295" y="1980184"/>
                </a:lnTo>
                <a:lnTo>
                  <a:pt x="2421305" y="1980184"/>
                </a:lnTo>
                <a:lnTo>
                  <a:pt x="2406396" y="1992884"/>
                </a:lnTo>
                <a:lnTo>
                  <a:pt x="2319451" y="1992884"/>
                </a:lnTo>
                <a:lnTo>
                  <a:pt x="2313241" y="1980184"/>
                </a:lnTo>
                <a:lnTo>
                  <a:pt x="2308237" y="1980184"/>
                </a:lnTo>
                <a:lnTo>
                  <a:pt x="2311349" y="1967484"/>
                </a:lnTo>
                <a:lnTo>
                  <a:pt x="2349042" y="1967484"/>
                </a:lnTo>
                <a:lnTo>
                  <a:pt x="2355672" y="1980184"/>
                </a:lnTo>
                <a:lnTo>
                  <a:pt x="2378062" y="1980184"/>
                </a:lnTo>
                <a:lnTo>
                  <a:pt x="2384310" y="1967484"/>
                </a:lnTo>
                <a:lnTo>
                  <a:pt x="2406891" y="1954784"/>
                </a:lnTo>
                <a:lnTo>
                  <a:pt x="2484704" y="1954784"/>
                </a:lnTo>
                <a:lnTo>
                  <a:pt x="2484704" y="405384"/>
                </a:lnTo>
                <a:lnTo>
                  <a:pt x="2431656" y="405384"/>
                </a:lnTo>
                <a:lnTo>
                  <a:pt x="2387587" y="392684"/>
                </a:lnTo>
                <a:lnTo>
                  <a:pt x="2380513" y="392684"/>
                </a:lnTo>
                <a:lnTo>
                  <a:pt x="2381377" y="379984"/>
                </a:lnTo>
                <a:lnTo>
                  <a:pt x="2518181" y="379984"/>
                </a:lnTo>
                <a:lnTo>
                  <a:pt x="2560777" y="367284"/>
                </a:lnTo>
                <a:lnTo>
                  <a:pt x="2819882" y="367284"/>
                </a:lnTo>
                <a:lnTo>
                  <a:pt x="2824886" y="379984"/>
                </a:lnTo>
                <a:lnTo>
                  <a:pt x="2826613" y="379984"/>
                </a:lnTo>
                <a:lnTo>
                  <a:pt x="2826613" y="341884"/>
                </a:lnTo>
                <a:lnTo>
                  <a:pt x="2213457" y="341884"/>
                </a:lnTo>
                <a:lnTo>
                  <a:pt x="2158631" y="354584"/>
                </a:lnTo>
                <a:lnTo>
                  <a:pt x="2048281" y="354584"/>
                </a:lnTo>
                <a:lnTo>
                  <a:pt x="2048281" y="1675384"/>
                </a:lnTo>
                <a:lnTo>
                  <a:pt x="2040864" y="1688084"/>
                </a:lnTo>
                <a:lnTo>
                  <a:pt x="1943227" y="1688084"/>
                </a:lnTo>
                <a:lnTo>
                  <a:pt x="1950300" y="1675384"/>
                </a:lnTo>
                <a:lnTo>
                  <a:pt x="2048281" y="1675384"/>
                </a:lnTo>
                <a:lnTo>
                  <a:pt x="2048281" y="354584"/>
                </a:lnTo>
                <a:lnTo>
                  <a:pt x="1896135" y="354584"/>
                </a:lnTo>
                <a:lnTo>
                  <a:pt x="1845589" y="341884"/>
                </a:lnTo>
                <a:lnTo>
                  <a:pt x="1748802" y="341884"/>
                </a:lnTo>
                <a:lnTo>
                  <a:pt x="1700415" y="354584"/>
                </a:lnTo>
                <a:lnTo>
                  <a:pt x="1550555" y="354584"/>
                </a:lnTo>
                <a:lnTo>
                  <a:pt x="1550555" y="1942084"/>
                </a:lnTo>
                <a:lnTo>
                  <a:pt x="1526933" y="1942084"/>
                </a:lnTo>
                <a:lnTo>
                  <a:pt x="1525130" y="1929384"/>
                </a:lnTo>
                <a:lnTo>
                  <a:pt x="1548739" y="1929384"/>
                </a:lnTo>
                <a:lnTo>
                  <a:pt x="1550555" y="1942084"/>
                </a:lnTo>
                <a:lnTo>
                  <a:pt x="1550555" y="354584"/>
                </a:lnTo>
                <a:lnTo>
                  <a:pt x="1517129" y="354584"/>
                </a:lnTo>
                <a:lnTo>
                  <a:pt x="1540764" y="341884"/>
                </a:lnTo>
                <a:lnTo>
                  <a:pt x="1564449" y="341884"/>
                </a:lnTo>
                <a:lnTo>
                  <a:pt x="1588147" y="329184"/>
                </a:lnTo>
                <a:lnTo>
                  <a:pt x="1658658" y="329184"/>
                </a:lnTo>
                <a:lnTo>
                  <a:pt x="1684616" y="316484"/>
                </a:lnTo>
                <a:lnTo>
                  <a:pt x="1751965" y="316484"/>
                </a:lnTo>
                <a:lnTo>
                  <a:pt x="1759077" y="303784"/>
                </a:lnTo>
                <a:lnTo>
                  <a:pt x="1617751" y="303784"/>
                </a:lnTo>
                <a:lnTo>
                  <a:pt x="1537271" y="316484"/>
                </a:lnTo>
                <a:lnTo>
                  <a:pt x="1467700" y="316484"/>
                </a:lnTo>
                <a:lnTo>
                  <a:pt x="1467700" y="1942084"/>
                </a:lnTo>
                <a:lnTo>
                  <a:pt x="1348435" y="1942084"/>
                </a:lnTo>
                <a:lnTo>
                  <a:pt x="1341399" y="1954784"/>
                </a:lnTo>
                <a:lnTo>
                  <a:pt x="1335151" y="1942084"/>
                </a:lnTo>
                <a:lnTo>
                  <a:pt x="1333601" y="1942084"/>
                </a:lnTo>
                <a:lnTo>
                  <a:pt x="1331925" y="1929384"/>
                </a:lnTo>
                <a:lnTo>
                  <a:pt x="1356055" y="1929384"/>
                </a:lnTo>
                <a:lnTo>
                  <a:pt x="1467700" y="1942084"/>
                </a:lnTo>
                <a:lnTo>
                  <a:pt x="1467700" y="316484"/>
                </a:lnTo>
                <a:lnTo>
                  <a:pt x="1353489" y="316484"/>
                </a:lnTo>
                <a:lnTo>
                  <a:pt x="1354645" y="303784"/>
                </a:lnTo>
                <a:lnTo>
                  <a:pt x="1361871" y="303784"/>
                </a:lnTo>
                <a:lnTo>
                  <a:pt x="1365211" y="291084"/>
                </a:lnTo>
                <a:lnTo>
                  <a:pt x="1369618" y="291084"/>
                </a:lnTo>
                <a:lnTo>
                  <a:pt x="1364297" y="278384"/>
                </a:lnTo>
                <a:lnTo>
                  <a:pt x="1356906" y="278384"/>
                </a:lnTo>
                <a:lnTo>
                  <a:pt x="1350378" y="291084"/>
                </a:lnTo>
                <a:lnTo>
                  <a:pt x="1315085" y="291084"/>
                </a:lnTo>
                <a:lnTo>
                  <a:pt x="1312951" y="292633"/>
                </a:lnTo>
                <a:lnTo>
                  <a:pt x="1312951" y="316484"/>
                </a:lnTo>
                <a:lnTo>
                  <a:pt x="1312316" y="329184"/>
                </a:lnTo>
                <a:lnTo>
                  <a:pt x="1301076" y="329184"/>
                </a:lnTo>
                <a:lnTo>
                  <a:pt x="1303147" y="316484"/>
                </a:lnTo>
                <a:lnTo>
                  <a:pt x="1312951" y="316484"/>
                </a:lnTo>
                <a:lnTo>
                  <a:pt x="1312951" y="292633"/>
                </a:lnTo>
                <a:lnTo>
                  <a:pt x="1297470" y="303784"/>
                </a:lnTo>
                <a:lnTo>
                  <a:pt x="1272273" y="303784"/>
                </a:lnTo>
                <a:lnTo>
                  <a:pt x="1267383" y="316484"/>
                </a:lnTo>
                <a:lnTo>
                  <a:pt x="1264589" y="316484"/>
                </a:lnTo>
                <a:lnTo>
                  <a:pt x="1263383" y="329184"/>
                </a:lnTo>
                <a:lnTo>
                  <a:pt x="1258227" y="354584"/>
                </a:lnTo>
                <a:lnTo>
                  <a:pt x="1246555" y="367284"/>
                </a:lnTo>
                <a:lnTo>
                  <a:pt x="1231252" y="378104"/>
                </a:lnTo>
                <a:lnTo>
                  <a:pt x="1231252" y="1815084"/>
                </a:lnTo>
                <a:lnTo>
                  <a:pt x="1230350" y="1827784"/>
                </a:lnTo>
                <a:lnTo>
                  <a:pt x="1227772" y="1815084"/>
                </a:lnTo>
                <a:lnTo>
                  <a:pt x="1231252" y="1815084"/>
                </a:lnTo>
                <a:lnTo>
                  <a:pt x="1231252" y="378104"/>
                </a:lnTo>
                <a:lnTo>
                  <a:pt x="1228585" y="379984"/>
                </a:lnTo>
                <a:lnTo>
                  <a:pt x="1204544" y="392684"/>
                </a:lnTo>
                <a:lnTo>
                  <a:pt x="1152918" y="392684"/>
                </a:lnTo>
                <a:lnTo>
                  <a:pt x="1086866" y="418084"/>
                </a:lnTo>
                <a:lnTo>
                  <a:pt x="990333" y="418084"/>
                </a:lnTo>
                <a:lnTo>
                  <a:pt x="960843" y="430784"/>
                </a:lnTo>
                <a:lnTo>
                  <a:pt x="934542" y="430784"/>
                </a:lnTo>
                <a:lnTo>
                  <a:pt x="934542" y="1853184"/>
                </a:lnTo>
                <a:lnTo>
                  <a:pt x="934542" y="1865884"/>
                </a:lnTo>
                <a:lnTo>
                  <a:pt x="927582" y="1878584"/>
                </a:lnTo>
                <a:lnTo>
                  <a:pt x="780453" y="1878584"/>
                </a:lnTo>
                <a:lnTo>
                  <a:pt x="797801" y="1865884"/>
                </a:lnTo>
                <a:lnTo>
                  <a:pt x="868476" y="1865884"/>
                </a:lnTo>
                <a:lnTo>
                  <a:pt x="885367" y="1853184"/>
                </a:lnTo>
                <a:lnTo>
                  <a:pt x="934542" y="1853184"/>
                </a:lnTo>
                <a:lnTo>
                  <a:pt x="934542" y="430784"/>
                </a:lnTo>
                <a:lnTo>
                  <a:pt x="932268" y="430784"/>
                </a:lnTo>
                <a:lnTo>
                  <a:pt x="919060" y="443318"/>
                </a:lnTo>
                <a:lnTo>
                  <a:pt x="919060" y="1738884"/>
                </a:lnTo>
                <a:lnTo>
                  <a:pt x="915568" y="1738884"/>
                </a:lnTo>
                <a:lnTo>
                  <a:pt x="917765" y="1726184"/>
                </a:lnTo>
                <a:lnTo>
                  <a:pt x="919060" y="1738884"/>
                </a:lnTo>
                <a:lnTo>
                  <a:pt x="919060" y="443318"/>
                </a:lnTo>
                <a:lnTo>
                  <a:pt x="905497" y="456184"/>
                </a:lnTo>
                <a:lnTo>
                  <a:pt x="896848" y="456184"/>
                </a:lnTo>
                <a:lnTo>
                  <a:pt x="885520" y="468884"/>
                </a:lnTo>
                <a:lnTo>
                  <a:pt x="872667" y="481584"/>
                </a:lnTo>
                <a:lnTo>
                  <a:pt x="844270" y="481584"/>
                </a:lnTo>
                <a:lnTo>
                  <a:pt x="844270" y="1738884"/>
                </a:lnTo>
                <a:lnTo>
                  <a:pt x="843432" y="1751584"/>
                </a:lnTo>
                <a:lnTo>
                  <a:pt x="833094" y="1751584"/>
                </a:lnTo>
                <a:lnTo>
                  <a:pt x="833755" y="1738884"/>
                </a:lnTo>
                <a:lnTo>
                  <a:pt x="844270" y="1738884"/>
                </a:lnTo>
                <a:lnTo>
                  <a:pt x="844270" y="481584"/>
                </a:lnTo>
                <a:lnTo>
                  <a:pt x="822629" y="481584"/>
                </a:lnTo>
                <a:lnTo>
                  <a:pt x="804583" y="494284"/>
                </a:lnTo>
                <a:lnTo>
                  <a:pt x="786511" y="494284"/>
                </a:lnTo>
                <a:lnTo>
                  <a:pt x="737323" y="506984"/>
                </a:lnTo>
                <a:lnTo>
                  <a:pt x="589724" y="519684"/>
                </a:lnTo>
                <a:lnTo>
                  <a:pt x="540524" y="532384"/>
                </a:lnTo>
                <a:lnTo>
                  <a:pt x="491337" y="532384"/>
                </a:lnTo>
                <a:lnTo>
                  <a:pt x="484124" y="545084"/>
                </a:lnTo>
                <a:lnTo>
                  <a:pt x="473532" y="545084"/>
                </a:lnTo>
                <a:lnTo>
                  <a:pt x="474954" y="557809"/>
                </a:lnTo>
                <a:lnTo>
                  <a:pt x="574306" y="557809"/>
                </a:lnTo>
                <a:lnTo>
                  <a:pt x="596430" y="545084"/>
                </a:lnTo>
                <a:lnTo>
                  <a:pt x="842657" y="545084"/>
                </a:lnTo>
                <a:lnTo>
                  <a:pt x="831964" y="557809"/>
                </a:lnTo>
                <a:lnTo>
                  <a:pt x="820623" y="557809"/>
                </a:lnTo>
                <a:lnTo>
                  <a:pt x="810615" y="570484"/>
                </a:lnTo>
                <a:lnTo>
                  <a:pt x="794245" y="570484"/>
                </a:lnTo>
                <a:lnTo>
                  <a:pt x="764654" y="583184"/>
                </a:lnTo>
                <a:lnTo>
                  <a:pt x="755662" y="583184"/>
                </a:lnTo>
                <a:lnTo>
                  <a:pt x="755662" y="1776984"/>
                </a:lnTo>
                <a:lnTo>
                  <a:pt x="751662" y="1776984"/>
                </a:lnTo>
                <a:lnTo>
                  <a:pt x="752690" y="1764284"/>
                </a:lnTo>
                <a:lnTo>
                  <a:pt x="755662" y="1776984"/>
                </a:lnTo>
                <a:lnTo>
                  <a:pt x="755662" y="583184"/>
                </a:lnTo>
                <a:lnTo>
                  <a:pt x="735495" y="583184"/>
                </a:lnTo>
                <a:lnTo>
                  <a:pt x="706196" y="595884"/>
                </a:lnTo>
                <a:lnTo>
                  <a:pt x="664311" y="595884"/>
                </a:lnTo>
                <a:lnTo>
                  <a:pt x="653097" y="608584"/>
                </a:lnTo>
                <a:lnTo>
                  <a:pt x="642950" y="608584"/>
                </a:lnTo>
                <a:lnTo>
                  <a:pt x="634339" y="621284"/>
                </a:lnTo>
                <a:lnTo>
                  <a:pt x="622985" y="633984"/>
                </a:lnTo>
                <a:lnTo>
                  <a:pt x="609663" y="633984"/>
                </a:lnTo>
                <a:lnTo>
                  <a:pt x="595033" y="646684"/>
                </a:lnTo>
                <a:lnTo>
                  <a:pt x="553593" y="646684"/>
                </a:lnTo>
                <a:lnTo>
                  <a:pt x="540778" y="659384"/>
                </a:lnTo>
                <a:lnTo>
                  <a:pt x="510565" y="659384"/>
                </a:lnTo>
                <a:lnTo>
                  <a:pt x="512381" y="672084"/>
                </a:lnTo>
                <a:lnTo>
                  <a:pt x="602805" y="672084"/>
                </a:lnTo>
                <a:lnTo>
                  <a:pt x="614464" y="684784"/>
                </a:lnTo>
                <a:lnTo>
                  <a:pt x="605434" y="684784"/>
                </a:lnTo>
                <a:lnTo>
                  <a:pt x="567918" y="697484"/>
                </a:lnTo>
                <a:lnTo>
                  <a:pt x="530606" y="697484"/>
                </a:lnTo>
                <a:lnTo>
                  <a:pt x="456755" y="722884"/>
                </a:lnTo>
                <a:lnTo>
                  <a:pt x="318782" y="748284"/>
                </a:lnTo>
                <a:lnTo>
                  <a:pt x="311264" y="760984"/>
                </a:lnTo>
                <a:lnTo>
                  <a:pt x="290525" y="760984"/>
                </a:lnTo>
                <a:lnTo>
                  <a:pt x="296227" y="773684"/>
                </a:lnTo>
                <a:lnTo>
                  <a:pt x="356349" y="773684"/>
                </a:lnTo>
                <a:lnTo>
                  <a:pt x="342798" y="799084"/>
                </a:lnTo>
                <a:lnTo>
                  <a:pt x="334822" y="811784"/>
                </a:lnTo>
                <a:lnTo>
                  <a:pt x="331444" y="811784"/>
                </a:lnTo>
                <a:lnTo>
                  <a:pt x="331444" y="1129284"/>
                </a:lnTo>
                <a:lnTo>
                  <a:pt x="314782" y="1129284"/>
                </a:lnTo>
                <a:lnTo>
                  <a:pt x="317627" y="1116584"/>
                </a:lnTo>
                <a:lnTo>
                  <a:pt x="329120" y="1116584"/>
                </a:lnTo>
                <a:lnTo>
                  <a:pt x="331444" y="1129284"/>
                </a:lnTo>
                <a:lnTo>
                  <a:pt x="331444" y="811784"/>
                </a:lnTo>
                <a:lnTo>
                  <a:pt x="322783" y="811784"/>
                </a:lnTo>
                <a:lnTo>
                  <a:pt x="192468" y="849884"/>
                </a:lnTo>
                <a:lnTo>
                  <a:pt x="57569" y="849884"/>
                </a:lnTo>
                <a:lnTo>
                  <a:pt x="55892" y="862584"/>
                </a:lnTo>
                <a:lnTo>
                  <a:pt x="66548" y="862584"/>
                </a:lnTo>
                <a:lnTo>
                  <a:pt x="77038" y="875284"/>
                </a:lnTo>
                <a:lnTo>
                  <a:pt x="148590" y="875284"/>
                </a:lnTo>
                <a:lnTo>
                  <a:pt x="152273" y="887984"/>
                </a:lnTo>
                <a:lnTo>
                  <a:pt x="214122" y="887984"/>
                </a:lnTo>
                <a:lnTo>
                  <a:pt x="211797" y="900684"/>
                </a:lnTo>
                <a:lnTo>
                  <a:pt x="191262" y="900684"/>
                </a:lnTo>
                <a:lnTo>
                  <a:pt x="196824" y="913384"/>
                </a:lnTo>
                <a:lnTo>
                  <a:pt x="217068" y="913384"/>
                </a:lnTo>
                <a:lnTo>
                  <a:pt x="241604" y="900684"/>
                </a:lnTo>
                <a:lnTo>
                  <a:pt x="317969" y="900684"/>
                </a:lnTo>
                <a:lnTo>
                  <a:pt x="320484" y="913384"/>
                </a:lnTo>
                <a:lnTo>
                  <a:pt x="317500" y="913384"/>
                </a:lnTo>
                <a:lnTo>
                  <a:pt x="286905" y="926084"/>
                </a:lnTo>
                <a:lnTo>
                  <a:pt x="224104" y="951484"/>
                </a:lnTo>
                <a:lnTo>
                  <a:pt x="177965" y="951484"/>
                </a:lnTo>
                <a:lnTo>
                  <a:pt x="164033" y="964184"/>
                </a:lnTo>
                <a:lnTo>
                  <a:pt x="135128" y="964184"/>
                </a:lnTo>
                <a:lnTo>
                  <a:pt x="134620" y="976884"/>
                </a:lnTo>
                <a:lnTo>
                  <a:pt x="137845" y="976884"/>
                </a:lnTo>
                <a:lnTo>
                  <a:pt x="142709" y="989584"/>
                </a:lnTo>
                <a:lnTo>
                  <a:pt x="71056" y="989584"/>
                </a:lnTo>
                <a:lnTo>
                  <a:pt x="42468" y="1002284"/>
                </a:lnTo>
                <a:lnTo>
                  <a:pt x="72047" y="1002284"/>
                </a:lnTo>
                <a:lnTo>
                  <a:pt x="111480" y="1014984"/>
                </a:lnTo>
                <a:lnTo>
                  <a:pt x="159740" y="1014984"/>
                </a:lnTo>
                <a:lnTo>
                  <a:pt x="215811" y="1027684"/>
                </a:lnTo>
                <a:lnTo>
                  <a:pt x="267944" y="1027684"/>
                </a:lnTo>
                <a:lnTo>
                  <a:pt x="278663" y="1027684"/>
                </a:lnTo>
                <a:lnTo>
                  <a:pt x="275678" y="1040384"/>
                </a:lnTo>
                <a:lnTo>
                  <a:pt x="267944" y="1027684"/>
                </a:lnTo>
                <a:lnTo>
                  <a:pt x="222631" y="1040384"/>
                </a:lnTo>
                <a:lnTo>
                  <a:pt x="183921" y="1040384"/>
                </a:lnTo>
                <a:lnTo>
                  <a:pt x="145199" y="1053084"/>
                </a:lnTo>
                <a:lnTo>
                  <a:pt x="135648" y="1053084"/>
                </a:lnTo>
                <a:lnTo>
                  <a:pt x="135648" y="1065784"/>
                </a:lnTo>
                <a:lnTo>
                  <a:pt x="135648" y="1078484"/>
                </a:lnTo>
                <a:lnTo>
                  <a:pt x="132422" y="1065784"/>
                </a:lnTo>
                <a:lnTo>
                  <a:pt x="135648" y="1065784"/>
                </a:lnTo>
                <a:lnTo>
                  <a:pt x="135648" y="1053084"/>
                </a:lnTo>
                <a:lnTo>
                  <a:pt x="98767" y="1053084"/>
                </a:lnTo>
                <a:lnTo>
                  <a:pt x="91605" y="1065784"/>
                </a:lnTo>
                <a:lnTo>
                  <a:pt x="79895" y="1065784"/>
                </a:lnTo>
                <a:lnTo>
                  <a:pt x="76225" y="1078484"/>
                </a:lnTo>
                <a:lnTo>
                  <a:pt x="76187" y="1091184"/>
                </a:lnTo>
                <a:lnTo>
                  <a:pt x="97053" y="1091184"/>
                </a:lnTo>
                <a:lnTo>
                  <a:pt x="107442" y="1103884"/>
                </a:lnTo>
                <a:lnTo>
                  <a:pt x="128041" y="1103884"/>
                </a:lnTo>
                <a:lnTo>
                  <a:pt x="154216" y="1116584"/>
                </a:lnTo>
                <a:lnTo>
                  <a:pt x="240779" y="1116584"/>
                </a:lnTo>
                <a:lnTo>
                  <a:pt x="245605" y="1129284"/>
                </a:lnTo>
                <a:lnTo>
                  <a:pt x="249491" y="1129284"/>
                </a:lnTo>
                <a:lnTo>
                  <a:pt x="244195" y="1141984"/>
                </a:lnTo>
                <a:lnTo>
                  <a:pt x="229882" y="1141984"/>
                </a:lnTo>
                <a:lnTo>
                  <a:pt x="224434" y="1154684"/>
                </a:lnTo>
                <a:lnTo>
                  <a:pt x="389839" y="1154684"/>
                </a:lnTo>
                <a:lnTo>
                  <a:pt x="398284" y="1167384"/>
                </a:lnTo>
                <a:lnTo>
                  <a:pt x="296494" y="1167384"/>
                </a:lnTo>
                <a:lnTo>
                  <a:pt x="263169" y="1180084"/>
                </a:lnTo>
                <a:lnTo>
                  <a:pt x="165049" y="1180084"/>
                </a:lnTo>
                <a:lnTo>
                  <a:pt x="139395" y="1192784"/>
                </a:lnTo>
                <a:lnTo>
                  <a:pt x="0" y="1192784"/>
                </a:lnTo>
                <a:lnTo>
                  <a:pt x="5359" y="1205484"/>
                </a:lnTo>
                <a:lnTo>
                  <a:pt x="355295" y="1205484"/>
                </a:lnTo>
                <a:lnTo>
                  <a:pt x="358279" y="1218184"/>
                </a:lnTo>
                <a:lnTo>
                  <a:pt x="364248" y="1230884"/>
                </a:lnTo>
                <a:lnTo>
                  <a:pt x="447713" y="1230884"/>
                </a:lnTo>
                <a:lnTo>
                  <a:pt x="463334" y="1243584"/>
                </a:lnTo>
                <a:lnTo>
                  <a:pt x="427088" y="1243584"/>
                </a:lnTo>
                <a:lnTo>
                  <a:pt x="408749" y="1256284"/>
                </a:lnTo>
                <a:lnTo>
                  <a:pt x="335216" y="1256284"/>
                </a:lnTo>
                <a:lnTo>
                  <a:pt x="317627" y="1268984"/>
                </a:lnTo>
                <a:lnTo>
                  <a:pt x="252209" y="1268984"/>
                </a:lnTo>
                <a:lnTo>
                  <a:pt x="262940" y="1281684"/>
                </a:lnTo>
                <a:lnTo>
                  <a:pt x="287337" y="1281684"/>
                </a:lnTo>
                <a:lnTo>
                  <a:pt x="292506" y="1294384"/>
                </a:lnTo>
                <a:lnTo>
                  <a:pt x="291934" y="1307084"/>
                </a:lnTo>
                <a:lnTo>
                  <a:pt x="294373" y="1307084"/>
                </a:lnTo>
                <a:lnTo>
                  <a:pt x="299935" y="1319784"/>
                </a:lnTo>
                <a:lnTo>
                  <a:pt x="306654" y="1319784"/>
                </a:lnTo>
                <a:lnTo>
                  <a:pt x="230670" y="1332484"/>
                </a:lnTo>
                <a:lnTo>
                  <a:pt x="192925" y="1332484"/>
                </a:lnTo>
                <a:lnTo>
                  <a:pt x="155270" y="1345184"/>
                </a:lnTo>
                <a:lnTo>
                  <a:pt x="144678" y="1345184"/>
                </a:lnTo>
                <a:lnTo>
                  <a:pt x="146875" y="1357884"/>
                </a:lnTo>
                <a:lnTo>
                  <a:pt x="238328" y="1357884"/>
                </a:lnTo>
                <a:lnTo>
                  <a:pt x="242531" y="1370584"/>
                </a:lnTo>
                <a:lnTo>
                  <a:pt x="241693" y="1370584"/>
                </a:lnTo>
                <a:lnTo>
                  <a:pt x="239496" y="1383284"/>
                </a:lnTo>
                <a:lnTo>
                  <a:pt x="211797" y="1383284"/>
                </a:lnTo>
                <a:lnTo>
                  <a:pt x="197497" y="1395984"/>
                </a:lnTo>
                <a:lnTo>
                  <a:pt x="183210" y="1395984"/>
                </a:lnTo>
                <a:lnTo>
                  <a:pt x="168922" y="1383284"/>
                </a:lnTo>
                <a:lnTo>
                  <a:pt x="151777" y="1383284"/>
                </a:lnTo>
                <a:lnTo>
                  <a:pt x="146494" y="1395984"/>
                </a:lnTo>
                <a:lnTo>
                  <a:pt x="150622" y="1395984"/>
                </a:lnTo>
                <a:lnTo>
                  <a:pt x="161455" y="1408684"/>
                </a:lnTo>
                <a:lnTo>
                  <a:pt x="170497" y="1395984"/>
                </a:lnTo>
                <a:lnTo>
                  <a:pt x="171538" y="1408684"/>
                </a:lnTo>
                <a:lnTo>
                  <a:pt x="161455" y="1408684"/>
                </a:lnTo>
                <a:lnTo>
                  <a:pt x="140042" y="1408684"/>
                </a:lnTo>
                <a:lnTo>
                  <a:pt x="128803" y="1421384"/>
                </a:lnTo>
                <a:lnTo>
                  <a:pt x="307314" y="1421384"/>
                </a:lnTo>
                <a:lnTo>
                  <a:pt x="290131" y="1434084"/>
                </a:lnTo>
                <a:lnTo>
                  <a:pt x="273240" y="1446784"/>
                </a:lnTo>
                <a:lnTo>
                  <a:pt x="223037" y="1446784"/>
                </a:lnTo>
                <a:lnTo>
                  <a:pt x="211188" y="1459484"/>
                </a:lnTo>
                <a:lnTo>
                  <a:pt x="199656" y="1459484"/>
                </a:lnTo>
                <a:lnTo>
                  <a:pt x="188302" y="1472184"/>
                </a:lnTo>
                <a:lnTo>
                  <a:pt x="209600" y="1472184"/>
                </a:lnTo>
                <a:lnTo>
                  <a:pt x="208051" y="1497584"/>
                </a:lnTo>
                <a:lnTo>
                  <a:pt x="169456" y="1497584"/>
                </a:lnTo>
                <a:lnTo>
                  <a:pt x="163525" y="1510284"/>
                </a:lnTo>
                <a:lnTo>
                  <a:pt x="244970" y="1510284"/>
                </a:lnTo>
                <a:lnTo>
                  <a:pt x="231432" y="1522984"/>
                </a:lnTo>
                <a:lnTo>
                  <a:pt x="195529" y="1522984"/>
                </a:lnTo>
                <a:lnTo>
                  <a:pt x="173443" y="1535684"/>
                </a:lnTo>
                <a:lnTo>
                  <a:pt x="76860" y="1535684"/>
                </a:lnTo>
                <a:lnTo>
                  <a:pt x="64084" y="1548384"/>
                </a:lnTo>
                <a:lnTo>
                  <a:pt x="52019" y="1548384"/>
                </a:lnTo>
                <a:lnTo>
                  <a:pt x="69748" y="1561084"/>
                </a:lnTo>
                <a:lnTo>
                  <a:pt x="87693" y="1561084"/>
                </a:lnTo>
                <a:lnTo>
                  <a:pt x="89928" y="1573784"/>
                </a:lnTo>
                <a:lnTo>
                  <a:pt x="86220" y="1573784"/>
                </a:lnTo>
                <a:lnTo>
                  <a:pt x="74079" y="1586484"/>
                </a:lnTo>
                <a:lnTo>
                  <a:pt x="37426" y="1586484"/>
                </a:lnTo>
                <a:lnTo>
                  <a:pt x="48704" y="1599184"/>
                </a:lnTo>
                <a:lnTo>
                  <a:pt x="200164" y="1599184"/>
                </a:lnTo>
                <a:lnTo>
                  <a:pt x="238899" y="1611884"/>
                </a:lnTo>
                <a:lnTo>
                  <a:pt x="291744" y="1611884"/>
                </a:lnTo>
                <a:lnTo>
                  <a:pt x="344919" y="1624584"/>
                </a:lnTo>
                <a:lnTo>
                  <a:pt x="459244" y="1624584"/>
                </a:lnTo>
                <a:lnTo>
                  <a:pt x="466267" y="1637284"/>
                </a:lnTo>
                <a:lnTo>
                  <a:pt x="468376" y="1637284"/>
                </a:lnTo>
                <a:lnTo>
                  <a:pt x="461606" y="1649984"/>
                </a:lnTo>
                <a:lnTo>
                  <a:pt x="439331" y="1649984"/>
                </a:lnTo>
                <a:lnTo>
                  <a:pt x="246646" y="1662684"/>
                </a:lnTo>
                <a:lnTo>
                  <a:pt x="233680" y="1662684"/>
                </a:lnTo>
                <a:lnTo>
                  <a:pt x="231495" y="1675384"/>
                </a:lnTo>
                <a:lnTo>
                  <a:pt x="335241" y="1675384"/>
                </a:lnTo>
                <a:lnTo>
                  <a:pt x="356019" y="1688084"/>
                </a:lnTo>
                <a:lnTo>
                  <a:pt x="375970" y="1688084"/>
                </a:lnTo>
                <a:lnTo>
                  <a:pt x="396951" y="1700784"/>
                </a:lnTo>
                <a:lnTo>
                  <a:pt x="491985" y="1700784"/>
                </a:lnTo>
                <a:lnTo>
                  <a:pt x="493801" y="1713484"/>
                </a:lnTo>
                <a:lnTo>
                  <a:pt x="465531" y="1713484"/>
                </a:lnTo>
                <a:lnTo>
                  <a:pt x="479831" y="1726184"/>
                </a:lnTo>
                <a:lnTo>
                  <a:pt x="503313" y="1726184"/>
                </a:lnTo>
                <a:lnTo>
                  <a:pt x="479653" y="1738884"/>
                </a:lnTo>
                <a:lnTo>
                  <a:pt x="466686" y="1738884"/>
                </a:lnTo>
                <a:lnTo>
                  <a:pt x="466686" y="1776984"/>
                </a:lnTo>
                <a:lnTo>
                  <a:pt x="461010" y="1789684"/>
                </a:lnTo>
                <a:lnTo>
                  <a:pt x="456755" y="1776984"/>
                </a:lnTo>
                <a:lnTo>
                  <a:pt x="466686" y="1776984"/>
                </a:lnTo>
                <a:lnTo>
                  <a:pt x="466686" y="1738884"/>
                </a:lnTo>
                <a:lnTo>
                  <a:pt x="382917" y="1738884"/>
                </a:lnTo>
                <a:lnTo>
                  <a:pt x="358051" y="1751584"/>
                </a:lnTo>
                <a:lnTo>
                  <a:pt x="334276" y="1764284"/>
                </a:lnTo>
                <a:lnTo>
                  <a:pt x="320725" y="1764284"/>
                </a:lnTo>
                <a:lnTo>
                  <a:pt x="322008" y="1776984"/>
                </a:lnTo>
                <a:lnTo>
                  <a:pt x="358381" y="1776984"/>
                </a:lnTo>
                <a:lnTo>
                  <a:pt x="368820" y="1789684"/>
                </a:lnTo>
                <a:lnTo>
                  <a:pt x="415442" y="1789684"/>
                </a:lnTo>
                <a:lnTo>
                  <a:pt x="413943" y="1802384"/>
                </a:lnTo>
                <a:lnTo>
                  <a:pt x="429298" y="1802384"/>
                </a:lnTo>
                <a:lnTo>
                  <a:pt x="438111" y="1815084"/>
                </a:lnTo>
                <a:lnTo>
                  <a:pt x="448284" y="1815084"/>
                </a:lnTo>
                <a:lnTo>
                  <a:pt x="454558" y="1815084"/>
                </a:lnTo>
                <a:lnTo>
                  <a:pt x="470763" y="1827784"/>
                </a:lnTo>
                <a:lnTo>
                  <a:pt x="656831" y="1827784"/>
                </a:lnTo>
                <a:lnTo>
                  <a:pt x="662355" y="1840484"/>
                </a:lnTo>
                <a:lnTo>
                  <a:pt x="611886" y="1840484"/>
                </a:lnTo>
                <a:lnTo>
                  <a:pt x="602869" y="1853184"/>
                </a:lnTo>
                <a:lnTo>
                  <a:pt x="482003" y="1853184"/>
                </a:lnTo>
                <a:lnTo>
                  <a:pt x="474827" y="1865884"/>
                </a:lnTo>
                <a:lnTo>
                  <a:pt x="679640" y="1865884"/>
                </a:lnTo>
                <a:lnTo>
                  <a:pt x="676211" y="1878584"/>
                </a:lnTo>
                <a:lnTo>
                  <a:pt x="670966" y="1891284"/>
                </a:lnTo>
                <a:lnTo>
                  <a:pt x="666838" y="1891284"/>
                </a:lnTo>
                <a:lnTo>
                  <a:pt x="666737" y="1903984"/>
                </a:lnTo>
                <a:lnTo>
                  <a:pt x="672045" y="1903984"/>
                </a:lnTo>
                <a:lnTo>
                  <a:pt x="680389" y="1916684"/>
                </a:lnTo>
                <a:lnTo>
                  <a:pt x="695782" y="1916684"/>
                </a:lnTo>
                <a:lnTo>
                  <a:pt x="696785" y="1929384"/>
                </a:lnTo>
                <a:lnTo>
                  <a:pt x="722236" y="1929384"/>
                </a:lnTo>
                <a:lnTo>
                  <a:pt x="729653" y="1916684"/>
                </a:lnTo>
                <a:lnTo>
                  <a:pt x="753592" y="1916684"/>
                </a:lnTo>
                <a:lnTo>
                  <a:pt x="766432" y="1929384"/>
                </a:lnTo>
                <a:lnTo>
                  <a:pt x="808443" y="1929384"/>
                </a:lnTo>
                <a:lnTo>
                  <a:pt x="836815" y="1916684"/>
                </a:lnTo>
                <a:lnTo>
                  <a:pt x="865505" y="1916684"/>
                </a:lnTo>
                <a:lnTo>
                  <a:pt x="894422" y="1929384"/>
                </a:lnTo>
                <a:lnTo>
                  <a:pt x="949820" y="1929384"/>
                </a:lnTo>
                <a:lnTo>
                  <a:pt x="957262" y="1942084"/>
                </a:lnTo>
                <a:lnTo>
                  <a:pt x="974077" y="1942084"/>
                </a:lnTo>
                <a:lnTo>
                  <a:pt x="992187" y="1954784"/>
                </a:lnTo>
                <a:lnTo>
                  <a:pt x="1069809" y="1954784"/>
                </a:lnTo>
                <a:lnTo>
                  <a:pt x="1066584" y="1967484"/>
                </a:lnTo>
                <a:lnTo>
                  <a:pt x="1062545" y="1980184"/>
                </a:lnTo>
                <a:lnTo>
                  <a:pt x="1347800" y="1980184"/>
                </a:lnTo>
                <a:lnTo>
                  <a:pt x="1382699" y="1967484"/>
                </a:lnTo>
                <a:lnTo>
                  <a:pt x="1452511" y="1967484"/>
                </a:lnTo>
                <a:lnTo>
                  <a:pt x="1487195" y="1980184"/>
                </a:lnTo>
                <a:lnTo>
                  <a:pt x="1591906" y="1980184"/>
                </a:lnTo>
                <a:lnTo>
                  <a:pt x="1639036" y="1967484"/>
                </a:lnTo>
                <a:lnTo>
                  <a:pt x="1713280" y="1967484"/>
                </a:lnTo>
                <a:lnTo>
                  <a:pt x="1713623" y="1980184"/>
                </a:lnTo>
                <a:lnTo>
                  <a:pt x="1705165" y="1980184"/>
                </a:lnTo>
                <a:lnTo>
                  <a:pt x="1698332" y="1992884"/>
                </a:lnTo>
                <a:lnTo>
                  <a:pt x="1698205" y="2005584"/>
                </a:lnTo>
                <a:lnTo>
                  <a:pt x="1713966" y="2005584"/>
                </a:lnTo>
                <a:lnTo>
                  <a:pt x="1876539" y="2018284"/>
                </a:lnTo>
                <a:lnTo>
                  <a:pt x="2077097" y="2018284"/>
                </a:lnTo>
                <a:lnTo>
                  <a:pt x="2112797" y="2030984"/>
                </a:lnTo>
                <a:lnTo>
                  <a:pt x="2339975" y="2030984"/>
                </a:lnTo>
                <a:lnTo>
                  <a:pt x="2347709" y="2018284"/>
                </a:lnTo>
                <a:lnTo>
                  <a:pt x="2387625" y="2018284"/>
                </a:lnTo>
                <a:lnTo>
                  <a:pt x="2405075" y="2005584"/>
                </a:lnTo>
                <a:lnTo>
                  <a:pt x="2422487" y="2005584"/>
                </a:lnTo>
                <a:lnTo>
                  <a:pt x="2439860" y="1992884"/>
                </a:lnTo>
                <a:lnTo>
                  <a:pt x="2531287" y="1992884"/>
                </a:lnTo>
                <a:lnTo>
                  <a:pt x="2572601" y="1980184"/>
                </a:lnTo>
                <a:lnTo>
                  <a:pt x="3140176" y="1980184"/>
                </a:lnTo>
                <a:lnTo>
                  <a:pt x="3179089" y="1967484"/>
                </a:lnTo>
                <a:lnTo>
                  <a:pt x="3220643" y="1942084"/>
                </a:lnTo>
                <a:lnTo>
                  <a:pt x="3232531" y="1942084"/>
                </a:lnTo>
                <a:lnTo>
                  <a:pt x="3238893" y="1929384"/>
                </a:lnTo>
                <a:lnTo>
                  <a:pt x="3287077" y="1929384"/>
                </a:lnTo>
                <a:lnTo>
                  <a:pt x="3335731" y="1916684"/>
                </a:lnTo>
                <a:lnTo>
                  <a:pt x="3553726" y="1916684"/>
                </a:lnTo>
                <a:lnTo>
                  <a:pt x="3588753" y="1903984"/>
                </a:lnTo>
                <a:lnTo>
                  <a:pt x="3635197" y="1903984"/>
                </a:lnTo>
                <a:lnTo>
                  <a:pt x="3639820" y="1891284"/>
                </a:lnTo>
                <a:lnTo>
                  <a:pt x="3608171" y="1891284"/>
                </a:lnTo>
                <a:lnTo>
                  <a:pt x="3591369" y="1878584"/>
                </a:lnTo>
                <a:lnTo>
                  <a:pt x="3503853" y="1878584"/>
                </a:lnTo>
                <a:lnTo>
                  <a:pt x="3524554" y="1865884"/>
                </a:lnTo>
                <a:lnTo>
                  <a:pt x="3740454" y="1865884"/>
                </a:lnTo>
                <a:lnTo>
                  <a:pt x="3786416" y="1853184"/>
                </a:lnTo>
                <a:lnTo>
                  <a:pt x="3933888" y="1853184"/>
                </a:lnTo>
                <a:lnTo>
                  <a:pt x="3967022" y="1865884"/>
                </a:lnTo>
                <a:lnTo>
                  <a:pt x="3977373" y="1865884"/>
                </a:lnTo>
                <a:lnTo>
                  <a:pt x="3974960" y="1878584"/>
                </a:lnTo>
                <a:lnTo>
                  <a:pt x="3923144" y="1878584"/>
                </a:lnTo>
                <a:lnTo>
                  <a:pt x="3902506" y="1891284"/>
                </a:lnTo>
                <a:lnTo>
                  <a:pt x="4060164" y="1891284"/>
                </a:lnTo>
                <a:lnTo>
                  <a:pt x="4112641" y="1878584"/>
                </a:lnTo>
                <a:lnTo>
                  <a:pt x="4165054" y="1878584"/>
                </a:lnTo>
                <a:lnTo>
                  <a:pt x="4162691" y="1865884"/>
                </a:lnTo>
                <a:lnTo>
                  <a:pt x="4158132" y="1853184"/>
                </a:lnTo>
                <a:lnTo>
                  <a:pt x="4069054" y="1853184"/>
                </a:lnTo>
                <a:lnTo>
                  <a:pt x="4002557" y="1827784"/>
                </a:lnTo>
                <a:lnTo>
                  <a:pt x="3997896" y="1827784"/>
                </a:lnTo>
                <a:lnTo>
                  <a:pt x="3997731" y="1815084"/>
                </a:lnTo>
                <a:lnTo>
                  <a:pt x="4038879" y="1815084"/>
                </a:lnTo>
                <a:lnTo>
                  <a:pt x="4063733" y="1802384"/>
                </a:lnTo>
                <a:lnTo>
                  <a:pt x="4216285" y="1802384"/>
                </a:lnTo>
                <a:lnTo>
                  <a:pt x="4227334" y="1789684"/>
                </a:lnTo>
                <a:lnTo>
                  <a:pt x="4301858" y="1789684"/>
                </a:lnTo>
                <a:lnTo>
                  <a:pt x="4294632" y="1802384"/>
                </a:lnTo>
                <a:lnTo>
                  <a:pt x="4273347" y="1802384"/>
                </a:lnTo>
                <a:lnTo>
                  <a:pt x="4262348" y="1815084"/>
                </a:lnTo>
                <a:lnTo>
                  <a:pt x="4229659" y="1815084"/>
                </a:lnTo>
                <a:lnTo>
                  <a:pt x="4225480" y="1827784"/>
                </a:lnTo>
                <a:lnTo>
                  <a:pt x="4225429" y="1840484"/>
                </a:lnTo>
                <a:lnTo>
                  <a:pt x="4229786" y="1840484"/>
                </a:lnTo>
                <a:lnTo>
                  <a:pt x="4236110" y="1853184"/>
                </a:lnTo>
                <a:lnTo>
                  <a:pt x="4283710" y="1853184"/>
                </a:lnTo>
                <a:lnTo>
                  <a:pt x="4316057" y="1840484"/>
                </a:lnTo>
                <a:lnTo>
                  <a:pt x="4453420" y="1840484"/>
                </a:lnTo>
                <a:lnTo>
                  <a:pt x="4477283" y="1853184"/>
                </a:lnTo>
                <a:lnTo>
                  <a:pt x="4421810" y="1865884"/>
                </a:lnTo>
                <a:lnTo>
                  <a:pt x="4491113" y="1865884"/>
                </a:lnTo>
                <a:lnTo>
                  <a:pt x="4505388" y="1878584"/>
                </a:lnTo>
                <a:lnTo>
                  <a:pt x="4597006" y="1878584"/>
                </a:lnTo>
                <a:lnTo>
                  <a:pt x="4621568" y="1865884"/>
                </a:lnTo>
                <a:lnTo>
                  <a:pt x="4944427" y="1865884"/>
                </a:lnTo>
                <a:lnTo>
                  <a:pt x="4949431" y="1878584"/>
                </a:lnTo>
                <a:lnTo>
                  <a:pt x="4959604" y="1878584"/>
                </a:lnTo>
                <a:lnTo>
                  <a:pt x="4965319" y="1865884"/>
                </a:lnTo>
                <a:lnTo>
                  <a:pt x="4975276" y="1865884"/>
                </a:lnTo>
                <a:lnTo>
                  <a:pt x="4976342" y="1853184"/>
                </a:lnTo>
                <a:lnTo>
                  <a:pt x="4976165" y="1853184"/>
                </a:lnTo>
                <a:lnTo>
                  <a:pt x="4974272" y="1840484"/>
                </a:lnTo>
                <a:lnTo>
                  <a:pt x="4878590" y="1840484"/>
                </a:lnTo>
                <a:lnTo>
                  <a:pt x="4852314" y="1827784"/>
                </a:lnTo>
                <a:lnTo>
                  <a:pt x="4801933" y="1827784"/>
                </a:lnTo>
                <a:lnTo>
                  <a:pt x="4778768" y="1840484"/>
                </a:lnTo>
                <a:lnTo>
                  <a:pt x="4754715" y="1853184"/>
                </a:lnTo>
                <a:lnTo>
                  <a:pt x="4540567" y="1853184"/>
                </a:lnTo>
                <a:lnTo>
                  <a:pt x="4525416" y="1840484"/>
                </a:lnTo>
                <a:lnTo>
                  <a:pt x="4602848" y="1840484"/>
                </a:lnTo>
                <a:lnTo>
                  <a:pt x="4639602" y="1827784"/>
                </a:lnTo>
                <a:lnTo>
                  <a:pt x="4695609" y="1827784"/>
                </a:lnTo>
                <a:lnTo>
                  <a:pt x="4706201" y="1815084"/>
                </a:lnTo>
                <a:lnTo>
                  <a:pt x="4712068" y="1815084"/>
                </a:lnTo>
                <a:lnTo>
                  <a:pt x="4711027" y="1802384"/>
                </a:lnTo>
                <a:lnTo>
                  <a:pt x="4704651" y="1802384"/>
                </a:lnTo>
                <a:lnTo>
                  <a:pt x="4700511" y="1815084"/>
                </a:lnTo>
                <a:lnTo>
                  <a:pt x="4649000" y="1815084"/>
                </a:lnTo>
                <a:lnTo>
                  <a:pt x="4632363" y="1802384"/>
                </a:lnTo>
                <a:lnTo>
                  <a:pt x="4502772" y="1802384"/>
                </a:lnTo>
                <a:lnTo>
                  <a:pt x="4496536" y="1789684"/>
                </a:lnTo>
                <a:lnTo>
                  <a:pt x="4494022" y="1789684"/>
                </a:lnTo>
                <a:lnTo>
                  <a:pt x="4493844" y="1776984"/>
                </a:lnTo>
                <a:lnTo>
                  <a:pt x="4527004" y="1776984"/>
                </a:lnTo>
                <a:lnTo>
                  <a:pt x="4538675" y="1764284"/>
                </a:lnTo>
                <a:lnTo>
                  <a:pt x="4550448" y="1776984"/>
                </a:lnTo>
                <a:lnTo>
                  <a:pt x="4781537" y="1776984"/>
                </a:lnTo>
                <a:lnTo>
                  <a:pt x="4788395" y="1764284"/>
                </a:lnTo>
                <a:lnTo>
                  <a:pt x="4788306" y="1751584"/>
                </a:lnTo>
                <a:lnTo>
                  <a:pt x="4820247" y="1751584"/>
                </a:lnTo>
                <a:lnTo>
                  <a:pt x="4828578" y="1764284"/>
                </a:lnTo>
                <a:lnTo>
                  <a:pt x="4835398" y="1764284"/>
                </a:lnTo>
                <a:lnTo>
                  <a:pt x="4838674" y="1776984"/>
                </a:lnTo>
                <a:lnTo>
                  <a:pt x="4846269" y="1776984"/>
                </a:lnTo>
                <a:lnTo>
                  <a:pt x="4855070" y="1789684"/>
                </a:lnTo>
                <a:lnTo>
                  <a:pt x="4885499" y="1789684"/>
                </a:lnTo>
                <a:lnTo>
                  <a:pt x="4910810" y="1776984"/>
                </a:lnTo>
                <a:lnTo>
                  <a:pt x="4934077" y="1764284"/>
                </a:lnTo>
                <a:lnTo>
                  <a:pt x="4958397" y="1751584"/>
                </a:lnTo>
                <a:lnTo>
                  <a:pt x="4970399" y="1776984"/>
                </a:lnTo>
                <a:lnTo>
                  <a:pt x="4990846" y="1789684"/>
                </a:lnTo>
                <a:lnTo>
                  <a:pt x="5058638" y="1789684"/>
                </a:lnTo>
                <a:lnTo>
                  <a:pt x="5064709" y="1776984"/>
                </a:lnTo>
                <a:lnTo>
                  <a:pt x="5073281" y="1776984"/>
                </a:lnTo>
                <a:lnTo>
                  <a:pt x="5075352" y="1764284"/>
                </a:lnTo>
                <a:lnTo>
                  <a:pt x="4989614" y="1764284"/>
                </a:lnTo>
                <a:lnTo>
                  <a:pt x="4989614" y="1751584"/>
                </a:lnTo>
                <a:lnTo>
                  <a:pt x="4989969" y="1738884"/>
                </a:lnTo>
                <a:lnTo>
                  <a:pt x="5161978" y="1738884"/>
                </a:lnTo>
                <a:lnTo>
                  <a:pt x="5168849" y="1726184"/>
                </a:lnTo>
                <a:lnTo>
                  <a:pt x="5160911" y="1726184"/>
                </a:lnTo>
                <a:lnTo>
                  <a:pt x="5154193" y="1713484"/>
                </a:lnTo>
                <a:lnTo>
                  <a:pt x="5214696" y="1713484"/>
                </a:lnTo>
                <a:lnTo>
                  <a:pt x="5231130" y="1726184"/>
                </a:lnTo>
                <a:lnTo>
                  <a:pt x="5245913" y="1726184"/>
                </a:lnTo>
                <a:lnTo>
                  <a:pt x="5250535" y="1713484"/>
                </a:lnTo>
                <a:lnTo>
                  <a:pt x="5253202" y="1713484"/>
                </a:lnTo>
                <a:lnTo>
                  <a:pt x="5254244" y="1700784"/>
                </a:lnTo>
                <a:lnTo>
                  <a:pt x="5266144" y="1700784"/>
                </a:lnTo>
                <a:lnTo>
                  <a:pt x="5276443" y="1713484"/>
                </a:lnTo>
                <a:lnTo>
                  <a:pt x="5399138" y="1713484"/>
                </a:lnTo>
                <a:lnTo>
                  <a:pt x="5437149" y="1700784"/>
                </a:lnTo>
                <a:lnTo>
                  <a:pt x="5597690" y="1700784"/>
                </a:lnTo>
                <a:lnTo>
                  <a:pt x="5592178" y="1688084"/>
                </a:lnTo>
                <a:lnTo>
                  <a:pt x="5482310" y="1688084"/>
                </a:lnTo>
                <a:lnTo>
                  <a:pt x="5471896" y="1675384"/>
                </a:lnTo>
                <a:lnTo>
                  <a:pt x="5463654" y="1662684"/>
                </a:lnTo>
                <a:lnTo>
                  <a:pt x="5426087" y="1662684"/>
                </a:lnTo>
                <a:lnTo>
                  <a:pt x="5417604" y="1675384"/>
                </a:lnTo>
                <a:lnTo>
                  <a:pt x="5407101" y="1675384"/>
                </a:lnTo>
                <a:lnTo>
                  <a:pt x="5399354" y="1662684"/>
                </a:lnTo>
                <a:lnTo>
                  <a:pt x="5391937" y="1662684"/>
                </a:lnTo>
                <a:lnTo>
                  <a:pt x="5382412" y="1649984"/>
                </a:lnTo>
                <a:lnTo>
                  <a:pt x="5377231" y="1649984"/>
                </a:lnTo>
                <a:lnTo>
                  <a:pt x="5372062" y="1662684"/>
                </a:lnTo>
                <a:lnTo>
                  <a:pt x="5335829" y="1662684"/>
                </a:lnTo>
                <a:lnTo>
                  <a:pt x="5315077" y="1649984"/>
                </a:lnTo>
                <a:lnTo>
                  <a:pt x="5079149" y="1649984"/>
                </a:lnTo>
                <a:lnTo>
                  <a:pt x="5078285" y="1637284"/>
                </a:lnTo>
                <a:lnTo>
                  <a:pt x="5081905" y="1637284"/>
                </a:lnTo>
                <a:lnTo>
                  <a:pt x="5089690" y="1624584"/>
                </a:lnTo>
                <a:lnTo>
                  <a:pt x="5107787" y="1624584"/>
                </a:lnTo>
                <a:lnTo>
                  <a:pt x="5103736" y="1611884"/>
                </a:lnTo>
                <a:lnTo>
                  <a:pt x="5063274" y="1611884"/>
                </a:lnTo>
                <a:lnTo>
                  <a:pt x="5058791" y="1599184"/>
                </a:lnTo>
                <a:lnTo>
                  <a:pt x="5062245" y="1599184"/>
                </a:lnTo>
                <a:lnTo>
                  <a:pt x="5070691" y="1586484"/>
                </a:lnTo>
                <a:lnTo>
                  <a:pt x="5287251" y="1586484"/>
                </a:lnTo>
                <a:lnTo>
                  <a:pt x="5305564" y="1573784"/>
                </a:lnTo>
                <a:lnTo>
                  <a:pt x="5323929" y="1586484"/>
                </a:lnTo>
                <a:lnTo>
                  <a:pt x="5343461" y="1573784"/>
                </a:lnTo>
                <a:lnTo>
                  <a:pt x="5419522" y="1573784"/>
                </a:lnTo>
                <a:lnTo>
                  <a:pt x="5435879" y="1561084"/>
                </a:lnTo>
                <a:lnTo>
                  <a:pt x="5449659" y="1548384"/>
                </a:lnTo>
                <a:lnTo>
                  <a:pt x="5460035" y="1535684"/>
                </a:lnTo>
                <a:lnTo>
                  <a:pt x="5463832" y="1522984"/>
                </a:lnTo>
                <a:lnTo>
                  <a:pt x="5486425" y="1522984"/>
                </a:lnTo>
                <a:lnTo>
                  <a:pt x="5495569" y="1510284"/>
                </a:lnTo>
                <a:lnTo>
                  <a:pt x="5497982" y="1510284"/>
                </a:lnTo>
                <a:lnTo>
                  <a:pt x="5510568" y="1497584"/>
                </a:lnTo>
                <a:lnTo>
                  <a:pt x="5526621" y="1484884"/>
                </a:lnTo>
                <a:lnTo>
                  <a:pt x="5544998" y="1484884"/>
                </a:lnTo>
                <a:lnTo>
                  <a:pt x="5564568" y="1472184"/>
                </a:lnTo>
                <a:lnTo>
                  <a:pt x="5609882" y="1472184"/>
                </a:lnTo>
                <a:lnTo>
                  <a:pt x="5624258" y="1459484"/>
                </a:lnTo>
                <a:lnTo>
                  <a:pt x="5425706" y="1459484"/>
                </a:lnTo>
                <a:lnTo>
                  <a:pt x="5425706" y="1484884"/>
                </a:lnTo>
                <a:lnTo>
                  <a:pt x="5422608" y="1497584"/>
                </a:lnTo>
                <a:lnTo>
                  <a:pt x="5373433" y="1497584"/>
                </a:lnTo>
                <a:lnTo>
                  <a:pt x="5376024" y="1484884"/>
                </a:lnTo>
                <a:lnTo>
                  <a:pt x="5425706" y="1484884"/>
                </a:lnTo>
                <a:lnTo>
                  <a:pt x="5425706" y="1459484"/>
                </a:lnTo>
                <a:lnTo>
                  <a:pt x="5405691" y="1459484"/>
                </a:lnTo>
                <a:lnTo>
                  <a:pt x="5405691" y="1446784"/>
                </a:lnTo>
                <a:lnTo>
                  <a:pt x="5409666" y="1446784"/>
                </a:lnTo>
                <a:lnTo>
                  <a:pt x="5412943" y="1434084"/>
                </a:lnTo>
                <a:lnTo>
                  <a:pt x="5487695" y="1434084"/>
                </a:lnTo>
                <a:lnTo>
                  <a:pt x="5525186" y="1421384"/>
                </a:lnTo>
                <a:lnTo>
                  <a:pt x="5563362" y="1434084"/>
                </a:lnTo>
                <a:lnTo>
                  <a:pt x="5573712" y="1434084"/>
                </a:lnTo>
                <a:lnTo>
                  <a:pt x="5589130" y="1421384"/>
                </a:lnTo>
                <a:lnTo>
                  <a:pt x="5619712" y="1421384"/>
                </a:lnTo>
                <a:lnTo>
                  <a:pt x="5635129" y="1434084"/>
                </a:lnTo>
                <a:lnTo>
                  <a:pt x="5716968" y="1434084"/>
                </a:lnTo>
                <a:lnTo>
                  <a:pt x="5743460" y="1421384"/>
                </a:lnTo>
                <a:lnTo>
                  <a:pt x="5766092" y="1421384"/>
                </a:lnTo>
                <a:lnTo>
                  <a:pt x="5777763" y="1408684"/>
                </a:lnTo>
                <a:lnTo>
                  <a:pt x="5800903" y="1408684"/>
                </a:lnTo>
                <a:lnTo>
                  <a:pt x="5754027" y="1395984"/>
                </a:lnTo>
                <a:lnTo>
                  <a:pt x="5660352" y="1395984"/>
                </a:lnTo>
                <a:lnTo>
                  <a:pt x="5613514" y="1383284"/>
                </a:lnTo>
                <a:lnTo>
                  <a:pt x="5551640" y="1383284"/>
                </a:lnTo>
                <a:lnTo>
                  <a:pt x="5548871" y="1370584"/>
                </a:lnTo>
                <a:lnTo>
                  <a:pt x="5546636" y="1370584"/>
                </a:lnTo>
                <a:lnTo>
                  <a:pt x="5549392" y="1357884"/>
                </a:lnTo>
                <a:lnTo>
                  <a:pt x="5577167" y="1357884"/>
                </a:lnTo>
                <a:lnTo>
                  <a:pt x="5602871" y="1370584"/>
                </a:lnTo>
                <a:lnTo>
                  <a:pt x="5654789" y="1370584"/>
                </a:lnTo>
                <a:lnTo>
                  <a:pt x="5680494" y="1357884"/>
                </a:lnTo>
                <a:lnTo>
                  <a:pt x="5742635" y="1357884"/>
                </a:lnTo>
                <a:lnTo>
                  <a:pt x="5774029" y="1345184"/>
                </a:lnTo>
                <a:lnTo>
                  <a:pt x="5848680" y="1345184"/>
                </a:lnTo>
                <a:lnTo>
                  <a:pt x="5830582" y="1332484"/>
                </a:lnTo>
                <a:lnTo>
                  <a:pt x="5772264" y="1332484"/>
                </a:lnTo>
                <a:lnTo>
                  <a:pt x="5791060" y="1307084"/>
                </a:lnTo>
                <a:lnTo>
                  <a:pt x="5812434" y="1294384"/>
                </a:lnTo>
                <a:lnTo>
                  <a:pt x="5837009" y="1294384"/>
                </a:lnTo>
                <a:lnTo>
                  <a:pt x="5865419" y="1281684"/>
                </a:lnTo>
                <a:lnTo>
                  <a:pt x="5878309" y="1294384"/>
                </a:lnTo>
                <a:lnTo>
                  <a:pt x="5889079" y="1294384"/>
                </a:lnTo>
                <a:lnTo>
                  <a:pt x="5890425" y="1300302"/>
                </a:lnTo>
                <a:lnTo>
                  <a:pt x="5912688" y="1314297"/>
                </a:lnTo>
                <a:lnTo>
                  <a:pt x="5923267" y="1313040"/>
                </a:lnTo>
                <a:lnTo>
                  <a:pt x="5931674" y="1309712"/>
                </a:lnTo>
                <a:lnTo>
                  <a:pt x="5936627" y="1305280"/>
                </a:lnTo>
                <a:lnTo>
                  <a:pt x="5936831" y="1300695"/>
                </a:lnTo>
                <a:lnTo>
                  <a:pt x="5932348" y="1291056"/>
                </a:lnTo>
                <a:lnTo>
                  <a:pt x="5923381" y="1291958"/>
                </a:lnTo>
                <a:lnTo>
                  <a:pt x="5910097" y="1290472"/>
                </a:lnTo>
                <a:lnTo>
                  <a:pt x="5908141" y="1290472"/>
                </a:lnTo>
                <a:lnTo>
                  <a:pt x="5916993" y="1281684"/>
                </a:lnTo>
                <a:lnTo>
                  <a:pt x="6020447" y="1281684"/>
                </a:lnTo>
                <a:lnTo>
                  <a:pt x="6027915" y="1268984"/>
                </a:lnTo>
                <a:lnTo>
                  <a:pt x="6032106" y="1256284"/>
                </a:lnTo>
                <a:lnTo>
                  <a:pt x="6050686" y="1256284"/>
                </a:lnTo>
                <a:lnTo>
                  <a:pt x="6063272" y="1268984"/>
                </a:lnTo>
                <a:lnTo>
                  <a:pt x="6089015" y="1268984"/>
                </a:lnTo>
                <a:lnTo>
                  <a:pt x="6101397" y="1256284"/>
                </a:lnTo>
                <a:lnTo>
                  <a:pt x="6223749" y="1256284"/>
                </a:lnTo>
                <a:lnTo>
                  <a:pt x="6274701" y="1243584"/>
                </a:lnTo>
                <a:lnTo>
                  <a:pt x="6329756" y="1243584"/>
                </a:lnTo>
                <a:lnTo>
                  <a:pt x="6315240" y="1230884"/>
                </a:lnTo>
                <a:lnTo>
                  <a:pt x="6258814" y="1230884"/>
                </a:lnTo>
                <a:lnTo>
                  <a:pt x="6246304" y="1218184"/>
                </a:lnTo>
                <a:lnTo>
                  <a:pt x="6221806" y="1218184"/>
                </a:lnTo>
                <a:lnTo>
                  <a:pt x="6203569" y="1230884"/>
                </a:lnTo>
                <a:lnTo>
                  <a:pt x="5934405" y="1230884"/>
                </a:lnTo>
                <a:lnTo>
                  <a:pt x="5917450" y="1218184"/>
                </a:lnTo>
                <a:lnTo>
                  <a:pt x="5903379" y="1205484"/>
                </a:lnTo>
                <a:lnTo>
                  <a:pt x="5894400" y="1192784"/>
                </a:lnTo>
                <a:lnTo>
                  <a:pt x="5893359" y="1192784"/>
                </a:lnTo>
                <a:lnTo>
                  <a:pt x="5882144" y="1180084"/>
                </a:lnTo>
                <a:lnTo>
                  <a:pt x="5869216" y="1180084"/>
                </a:lnTo>
                <a:lnTo>
                  <a:pt x="5874042" y="1167384"/>
                </a:lnTo>
                <a:lnTo>
                  <a:pt x="6022568" y="1167384"/>
                </a:lnTo>
                <a:lnTo>
                  <a:pt x="6044666" y="1154684"/>
                </a:lnTo>
                <a:lnTo>
                  <a:pt x="6087605" y="1154684"/>
                </a:lnTo>
                <a:lnTo>
                  <a:pt x="6090361" y="1141984"/>
                </a:lnTo>
                <a:lnTo>
                  <a:pt x="6088469" y="1141984"/>
                </a:lnTo>
                <a:lnTo>
                  <a:pt x="6085357" y="1129284"/>
                </a:lnTo>
                <a:lnTo>
                  <a:pt x="5929414" y="1129284"/>
                </a:lnTo>
                <a:lnTo>
                  <a:pt x="5877217" y="1116584"/>
                </a:lnTo>
                <a:lnTo>
                  <a:pt x="5827204" y="1116584"/>
                </a:lnTo>
                <a:lnTo>
                  <a:pt x="5832970" y="1103884"/>
                </a:lnTo>
                <a:lnTo>
                  <a:pt x="5797613" y="1103884"/>
                </a:lnTo>
                <a:lnTo>
                  <a:pt x="5785205" y="1091184"/>
                </a:lnTo>
                <a:lnTo>
                  <a:pt x="5873013" y="1091184"/>
                </a:lnTo>
                <a:lnTo>
                  <a:pt x="5885942" y="1078484"/>
                </a:lnTo>
                <a:lnTo>
                  <a:pt x="5891123" y="1078484"/>
                </a:lnTo>
                <a:lnTo>
                  <a:pt x="5896470" y="1091184"/>
                </a:lnTo>
                <a:lnTo>
                  <a:pt x="6005830" y="1091184"/>
                </a:lnTo>
                <a:lnTo>
                  <a:pt x="6014771" y="1078484"/>
                </a:lnTo>
                <a:lnTo>
                  <a:pt x="6030823" y="1078484"/>
                </a:lnTo>
                <a:lnTo>
                  <a:pt x="6037224" y="1065784"/>
                </a:lnTo>
                <a:lnTo>
                  <a:pt x="5789866" y="1065784"/>
                </a:lnTo>
                <a:lnTo>
                  <a:pt x="5751741" y="1055801"/>
                </a:lnTo>
                <a:lnTo>
                  <a:pt x="5751741" y="1167384"/>
                </a:lnTo>
                <a:lnTo>
                  <a:pt x="5751042" y="1180084"/>
                </a:lnTo>
                <a:lnTo>
                  <a:pt x="5747601" y="1167384"/>
                </a:lnTo>
                <a:lnTo>
                  <a:pt x="5751741" y="1167384"/>
                </a:lnTo>
                <a:lnTo>
                  <a:pt x="5751741" y="1055801"/>
                </a:lnTo>
                <a:lnTo>
                  <a:pt x="5741390" y="1053084"/>
                </a:lnTo>
                <a:lnTo>
                  <a:pt x="5725388" y="1053084"/>
                </a:lnTo>
                <a:lnTo>
                  <a:pt x="5725388" y="1294384"/>
                </a:lnTo>
                <a:lnTo>
                  <a:pt x="5718124" y="1307084"/>
                </a:lnTo>
                <a:lnTo>
                  <a:pt x="5703087" y="1307084"/>
                </a:lnTo>
                <a:lnTo>
                  <a:pt x="5696496" y="1319784"/>
                </a:lnTo>
                <a:lnTo>
                  <a:pt x="5689663" y="1319784"/>
                </a:lnTo>
                <a:lnTo>
                  <a:pt x="5682589" y="1332484"/>
                </a:lnTo>
                <a:lnTo>
                  <a:pt x="5656859" y="1332484"/>
                </a:lnTo>
                <a:lnTo>
                  <a:pt x="5658764" y="1319784"/>
                </a:lnTo>
                <a:lnTo>
                  <a:pt x="5662384" y="1319784"/>
                </a:lnTo>
                <a:lnTo>
                  <a:pt x="5676519" y="1307084"/>
                </a:lnTo>
                <a:lnTo>
                  <a:pt x="5691949" y="1294384"/>
                </a:lnTo>
                <a:lnTo>
                  <a:pt x="5725388" y="1294384"/>
                </a:lnTo>
                <a:lnTo>
                  <a:pt x="5725388" y="1053084"/>
                </a:lnTo>
                <a:lnTo>
                  <a:pt x="5692902" y="1053084"/>
                </a:lnTo>
                <a:lnTo>
                  <a:pt x="5661342" y="1061389"/>
                </a:lnTo>
                <a:lnTo>
                  <a:pt x="5661342" y="1091184"/>
                </a:lnTo>
                <a:lnTo>
                  <a:pt x="5659272" y="1103884"/>
                </a:lnTo>
                <a:lnTo>
                  <a:pt x="5639689" y="1103884"/>
                </a:lnTo>
                <a:lnTo>
                  <a:pt x="5636336" y="1101280"/>
                </a:lnTo>
                <a:lnTo>
                  <a:pt x="5636336" y="1294384"/>
                </a:lnTo>
                <a:lnTo>
                  <a:pt x="5620639" y="1294384"/>
                </a:lnTo>
                <a:lnTo>
                  <a:pt x="5614251" y="1294384"/>
                </a:lnTo>
                <a:lnTo>
                  <a:pt x="5613730" y="1281684"/>
                </a:lnTo>
                <a:lnTo>
                  <a:pt x="5620639" y="1294384"/>
                </a:lnTo>
                <a:lnTo>
                  <a:pt x="5624601" y="1281684"/>
                </a:lnTo>
                <a:lnTo>
                  <a:pt x="5635637" y="1281684"/>
                </a:lnTo>
                <a:lnTo>
                  <a:pt x="5636336" y="1294384"/>
                </a:lnTo>
                <a:lnTo>
                  <a:pt x="5636336" y="1101280"/>
                </a:lnTo>
                <a:lnTo>
                  <a:pt x="5623369" y="1091184"/>
                </a:lnTo>
                <a:lnTo>
                  <a:pt x="5607799" y="1091184"/>
                </a:lnTo>
                <a:lnTo>
                  <a:pt x="5593385" y="1078484"/>
                </a:lnTo>
                <a:lnTo>
                  <a:pt x="5658066" y="1078484"/>
                </a:lnTo>
                <a:lnTo>
                  <a:pt x="5660656" y="1091184"/>
                </a:lnTo>
                <a:lnTo>
                  <a:pt x="5661342" y="1091184"/>
                </a:lnTo>
                <a:lnTo>
                  <a:pt x="5661342" y="1061389"/>
                </a:lnTo>
                <a:lnTo>
                  <a:pt x="5644616" y="1065784"/>
                </a:lnTo>
                <a:lnTo>
                  <a:pt x="5611152" y="1065784"/>
                </a:lnTo>
                <a:lnTo>
                  <a:pt x="5606491" y="1053084"/>
                </a:lnTo>
                <a:lnTo>
                  <a:pt x="5607697" y="1053084"/>
                </a:lnTo>
                <a:lnTo>
                  <a:pt x="5609425" y="1040384"/>
                </a:lnTo>
                <a:lnTo>
                  <a:pt x="5617184" y="1040384"/>
                </a:lnTo>
                <a:lnTo>
                  <a:pt x="5628627" y="1027684"/>
                </a:lnTo>
                <a:lnTo>
                  <a:pt x="5640108" y="1027684"/>
                </a:lnTo>
                <a:lnTo>
                  <a:pt x="5651563" y="1040384"/>
                </a:lnTo>
                <a:lnTo>
                  <a:pt x="5733796" y="1040384"/>
                </a:lnTo>
                <a:lnTo>
                  <a:pt x="5756402" y="1027684"/>
                </a:lnTo>
                <a:lnTo>
                  <a:pt x="5868378" y="1027684"/>
                </a:lnTo>
                <a:lnTo>
                  <a:pt x="5882322" y="1014984"/>
                </a:lnTo>
                <a:lnTo>
                  <a:pt x="5891123" y="1014984"/>
                </a:lnTo>
                <a:lnTo>
                  <a:pt x="5896292" y="1002284"/>
                </a:lnTo>
                <a:lnTo>
                  <a:pt x="6239573" y="1002284"/>
                </a:lnTo>
                <a:lnTo>
                  <a:pt x="6149352" y="989584"/>
                </a:lnTo>
                <a:lnTo>
                  <a:pt x="6158154" y="989584"/>
                </a:lnTo>
                <a:lnTo>
                  <a:pt x="6162116" y="976884"/>
                </a:lnTo>
                <a:lnTo>
                  <a:pt x="6172466" y="976884"/>
                </a:lnTo>
                <a:lnTo>
                  <a:pt x="6167120" y="964184"/>
                </a:lnTo>
                <a:lnTo>
                  <a:pt x="6144907" y="964184"/>
                </a:lnTo>
                <a:lnTo>
                  <a:pt x="6127864" y="951484"/>
                </a:lnTo>
                <a:lnTo>
                  <a:pt x="6110249" y="951484"/>
                </a:lnTo>
                <a:lnTo>
                  <a:pt x="6091567" y="964184"/>
                </a:lnTo>
                <a:lnTo>
                  <a:pt x="6080544" y="964184"/>
                </a:lnTo>
                <a:lnTo>
                  <a:pt x="6070028" y="951484"/>
                </a:lnTo>
                <a:lnTo>
                  <a:pt x="6060059" y="951484"/>
                </a:lnTo>
                <a:lnTo>
                  <a:pt x="6050686" y="938784"/>
                </a:lnTo>
                <a:lnTo>
                  <a:pt x="6047930" y="938784"/>
                </a:lnTo>
                <a:lnTo>
                  <a:pt x="6053061" y="926084"/>
                </a:lnTo>
                <a:lnTo>
                  <a:pt x="6062650" y="913384"/>
                </a:lnTo>
                <a:lnTo>
                  <a:pt x="6073368" y="900684"/>
                </a:lnTo>
                <a:lnTo>
                  <a:pt x="6081903" y="900684"/>
                </a:lnTo>
                <a:lnTo>
                  <a:pt x="6094514" y="913384"/>
                </a:lnTo>
                <a:lnTo>
                  <a:pt x="6118415" y="913384"/>
                </a:lnTo>
                <a:lnTo>
                  <a:pt x="6130722" y="900684"/>
                </a:lnTo>
                <a:lnTo>
                  <a:pt x="6189815" y="900684"/>
                </a:lnTo>
                <a:lnTo>
                  <a:pt x="6208179" y="913384"/>
                </a:lnTo>
                <a:lnTo>
                  <a:pt x="6296596" y="913384"/>
                </a:lnTo>
                <a:lnTo>
                  <a:pt x="6325476" y="900684"/>
                </a:lnTo>
                <a:lnTo>
                  <a:pt x="6296355" y="900684"/>
                </a:lnTo>
                <a:lnTo>
                  <a:pt x="6266789" y="887984"/>
                </a:lnTo>
                <a:lnTo>
                  <a:pt x="6034468" y="887984"/>
                </a:lnTo>
                <a:lnTo>
                  <a:pt x="6013081" y="882345"/>
                </a:lnTo>
                <a:lnTo>
                  <a:pt x="6013081" y="951484"/>
                </a:lnTo>
                <a:lnTo>
                  <a:pt x="6008763" y="951484"/>
                </a:lnTo>
                <a:lnTo>
                  <a:pt x="6011532" y="938784"/>
                </a:lnTo>
                <a:lnTo>
                  <a:pt x="6013081" y="951484"/>
                </a:lnTo>
                <a:lnTo>
                  <a:pt x="6013081" y="882345"/>
                </a:lnTo>
                <a:lnTo>
                  <a:pt x="5986348" y="875284"/>
                </a:lnTo>
                <a:lnTo>
                  <a:pt x="5959259" y="875284"/>
                </a:lnTo>
                <a:lnTo>
                  <a:pt x="5959259" y="938784"/>
                </a:lnTo>
                <a:lnTo>
                  <a:pt x="5953950" y="938784"/>
                </a:lnTo>
                <a:lnTo>
                  <a:pt x="5946838" y="951484"/>
                </a:lnTo>
                <a:lnTo>
                  <a:pt x="5928385" y="951484"/>
                </a:lnTo>
                <a:lnTo>
                  <a:pt x="5924931" y="938784"/>
                </a:lnTo>
                <a:lnTo>
                  <a:pt x="5930455" y="938784"/>
                </a:lnTo>
                <a:lnTo>
                  <a:pt x="5938215" y="926084"/>
                </a:lnTo>
                <a:lnTo>
                  <a:pt x="5958916" y="926084"/>
                </a:lnTo>
                <a:lnTo>
                  <a:pt x="5959259" y="938784"/>
                </a:lnTo>
                <a:lnTo>
                  <a:pt x="5959259" y="875284"/>
                </a:lnTo>
                <a:lnTo>
                  <a:pt x="5753049" y="875284"/>
                </a:lnTo>
                <a:lnTo>
                  <a:pt x="5740349" y="862584"/>
                </a:lnTo>
                <a:lnTo>
                  <a:pt x="5752554" y="849884"/>
                </a:lnTo>
                <a:lnTo>
                  <a:pt x="5834710" y="849884"/>
                </a:lnTo>
                <a:lnTo>
                  <a:pt x="5876620" y="862584"/>
                </a:lnTo>
                <a:lnTo>
                  <a:pt x="6011011" y="862584"/>
                </a:lnTo>
                <a:lnTo>
                  <a:pt x="5976239" y="849884"/>
                </a:lnTo>
                <a:lnTo>
                  <a:pt x="5943130" y="837184"/>
                </a:lnTo>
                <a:lnTo>
                  <a:pt x="5880430" y="837184"/>
                </a:lnTo>
                <a:lnTo>
                  <a:pt x="5900801" y="824484"/>
                </a:lnTo>
                <a:lnTo>
                  <a:pt x="6027128" y="824484"/>
                </a:lnTo>
                <a:lnTo>
                  <a:pt x="6040869" y="811784"/>
                </a:lnTo>
                <a:lnTo>
                  <a:pt x="6054649" y="824484"/>
                </a:lnTo>
                <a:lnTo>
                  <a:pt x="6084836" y="824484"/>
                </a:lnTo>
                <a:lnTo>
                  <a:pt x="6090640" y="811784"/>
                </a:lnTo>
                <a:lnTo>
                  <a:pt x="6099530" y="799084"/>
                </a:lnTo>
                <a:lnTo>
                  <a:pt x="6342316" y="799084"/>
                </a:lnTo>
                <a:lnTo>
                  <a:pt x="6348946" y="786384"/>
                </a:lnTo>
                <a:close/>
              </a:path>
              <a:path w="6361430" h="2112009">
                <a:moveTo>
                  <a:pt x="6361189" y="975677"/>
                </a:moveTo>
                <a:lnTo>
                  <a:pt x="6335306" y="963676"/>
                </a:lnTo>
                <a:lnTo>
                  <a:pt x="6309893" y="960196"/>
                </a:lnTo>
                <a:lnTo>
                  <a:pt x="6260274" y="961301"/>
                </a:lnTo>
                <a:lnTo>
                  <a:pt x="6254407" y="960907"/>
                </a:lnTo>
                <a:lnTo>
                  <a:pt x="6245618" y="959243"/>
                </a:lnTo>
                <a:lnTo>
                  <a:pt x="6247333" y="969645"/>
                </a:lnTo>
                <a:lnTo>
                  <a:pt x="6248197" y="972477"/>
                </a:lnTo>
                <a:lnTo>
                  <a:pt x="6255956" y="975677"/>
                </a:lnTo>
                <a:lnTo>
                  <a:pt x="6260274" y="975677"/>
                </a:lnTo>
                <a:lnTo>
                  <a:pt x="6285509" y="976972"/>
                </a:lnTo>
                <a:lnTo>
                  <a:pt x="6310731" y="977404"/>
                </a:lnTo>
                <a:lnTo>
                  <a:pt x="6335966" y="976972"/>
                </a:lnTo>
                <a:lnTo>
                  <a:pt x="6361189" y="975677"/>
                </a:lnTo>
                <a:close/>
              </a:path>
            </a:pathLst>
          </a:custGeom>
          <a:solidFill>
            <a:srgbClr val="7CACCE"/>
          </a:solidFill>
        </p:spPr>
        <p:txBody>
          <a:bodyPr wrap="square" lIns="0" tIns="0" rIns="0" bIns="0" rtlCol="0"/>
          <a:lstStyle/>
          <a:p>
            <a:endParaRPr lang="en-IN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4C6D0-43EB-77CC-FE5E-D7813470EDD3}"/>
              </a:ext>
            </a:extLst>
          </p:cNvPr>
          <p:cNvSpPr txBox="1"/>
          <p:nvPr/>
        </p:nvSpPr>
        <p:spPr>
          <a:xfrm>
            <a:off x="11764537" y="6411951"/>
            <a:ext cx="1731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haroni" panose="020F0502020204030204" pitchFamily="2" charset="-79"/>
                <a:cs typeface="Aharoni" panose="020F0502020204030204" pitchFamily="2" charset="-79"/>
              </a:rPr>
              <a:t>Mentor and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A2621-E5F6-42A5-A68B-F6511A2D0B6E}"/>
              </a:ext>
            </a:extLst>
          </p:cNvPr>
          <p:cNvSpPr txBox="1"/>
          <p:nvPr/>
        </p:nvSpPr>
        <p:spPr>
          <a:xfrm>
            <a:off x="1371600" y="6940963"/>
            <a:ext cx="267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Aharoni" panose="02010803020104030203" pitchFamily="2" charset="-79"/>
                <a:cs typeface="Aharoni" panose="02010803020104030203" pitchFamily="2" charset="-79"/>
              </a:rPr>
              <a:t>InfosysSpringboard</a:t>
            </a:r>
            <a:endParaRPr lang="en-IN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36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6EE38C-DCF7-F025-D1C1-E63ECF0ADF53}"/>
              </a:ext>
            </a:extLst>
          </p:cNvPr>
          <p:cNvSpPr txBox="1"/>
          <p:nvPr/>
        </p:nvSpPr>
        <p:spPr>
          <a:xfrm>
            <a:off x="2509025" y="1827847"/>
            <a:ext cx="8798312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Project 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Dataset Overview &amp; Key 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Exploratory Data Analysis (EDA)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Visualizations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Data Preprocessing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Feature Extraction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Model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Training &amp; 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User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Future Scope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Conclusion</a:t>
            </a:r>
          </a:p>
          <a:p>
            <a:endParaRPr lang="en-IN" dirty="0"/>
          </a:p>
        </p:txBody>
      </p:sp>
      <p:pic>
        <p:nvPicPr>
          <p:cNvPr id="2050" name="Picture 2" descr="Create A Table Of Contents In PowerPoint">
            <a:extLst>
              <a:ext uri="{FF2B5EF4-FFF2-40B4-BE49-F238E27FC236}">
                <a16:creationId xmlns:a16="http://schemas.microsoft.com/office/drawing/2014/main" id="{52B84E3F-2003-C930-CFF6-9F6003585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634" y="301084"/>
            <a:ext cx="4538547" cy="135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nk icon. Monochrome simple sign from critical thinking collection. Think  icon for logo, templates, web design and infographics Stock Vector Image &amp;  Art - Alamy">
            <a:extLst>
              <a:ext uri="{FF2B5EF4-FFF2-40B4-BE49-F238E27FC236}">
                <a16:creationId xmlns:a16="http://schemas.microsoft.com/office/drawing/2014/main" id="{F5A97C6B-1962-E5D1-4F28-E98ADFF99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2" t="18258" r="18671" b="23801"/>
          <a:stretch>
            <a:fillRect/>
          </a:stretch>
        </p:blipFill>
        <p:spPr bwMode="auto">
          <a:xfrm>
            <a:off x="11864898" y="6155474"/>
            <a:ext cx="2040673" cy="150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2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2CA961B3-6010-C830-66DB-902FF99BF91D}"/>
              </a:ext>
            </a:extLst>
          </p:cNvPr>
          <p:cNvSpPr/>
          <p:nvPr/>
        </p:nvSpPr>
        <p:spPr>
          <a:xfrm>
            <a:off x="864037" y="371165"/>
            <a:ext cx="90767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Wingdings" panose="05000000000000000000" pitchFamily="2" charset="2"/>
              <a:buChar char="v"/>
            </a:pPr>
            <a:r>
              <a:rPr lang="en-US" sz="4300" b="1" dirty="0">
                <a:solidFill>
                  <a:schemeClr val="accent1"/>
                </a:solidFill>
              </a:rPr>
              <a:t>Project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3F1CF-0798-E9D8-1825-6F736BF5DB47}"/>
              </a:ext>
            </a:extLst>
          </p:cNvPr>
          <p:cNvSpPr txBox="1"/>
          <p:nvPr/>
        </p:nvSpPr>
        <p:spPr>
          <a:xfrm>
            <a:off x="864038" y="1235384"/>
            <a:ext cx="6584977" cy="647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2"/>
                </a:solidFill>
              </a:rPr>
              <a:t>Goal:</a:t>
            </a:r>
            <a:br>
              <a:rPr lang="en-IN" sz="2000" dirty="0"/>
            </a:br>
            <a:r>
              <a:rPr lang="en-IN" sz="2000" dirty="0">
                <a:solidFill>
                  <a:schemeClr val="bg2"/>
                </a:solidFill>
              </a:rPr>
              <a:t>Develop a </a:t>
            </a:r>
            <a:r>
              <a:rPr lang="en-IN" sz="2000" b="1" dirty="0">
                <a:solidFill>
                  <a:schemeClr val="bg2"/>
                </a:solidFill>
              </a:rPr>
              <a:t>real-time AI system</a:t>
            </a:r>
            <a:r>
              <a:rPr lang="en-IN" sz="2000" dirty="0">
                <a:solidFill>
                  <a:schemeClr val="bg2"/>
                </a:solidFill>
              </a:rPr>
              <a:t> that estimates crowd density and automatically detects overcrowding using live surveillance camera feeds.</a:t>
            </a:r>
          </a:p>
          <a:p>
            <a:endParaRPr lang="en-IN" sz="2000" dirty="0">
              <a:solidFill>
                <a:schemeClr val="bg2"/>
              </a:solidFill>
            </a:endParaRPr>
          </a:p>
          <a:p>
            <a:endParaRPr lang="en-IN" sz="2000" dirty="0">
              <a:solidFill>
                <a:schemeClr val="bg2"/>
              </a:solidFill>
            </a:endParaRPr>
          </a:p>
          <a:p>
            <a:r>
              <a:rPr lang="en-IN" sz="2800" b="1" dirty="0">
                <a:solidFill>
                  <a:schemeClr val="bg2"/>
                </a:solidFill>
              </a:rPr>
              <a:t>Purpose:</a:t>
            </a:r>
            <a:br>
              <a:rPr lang="en-IN" sz="2000" dirty="0"/>
            </a:br>
            <a:r>
              <a:rPr lang="en-IN" sz="2000" dirty="0">
                <a:solidFill>
                  <a:schemeClr val="bg2"/>
                </a:solidFill>
              </a:rPr>
              <a:t>✔ Improve public safety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sz="2000" dirty="0">
                <a:solidFill>
                  <a:schemeClr val="bg2"/>
                </a:solidFill>
              </a:rPr>
              <a:t>✔ Support emergency response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sz="2000" dirty="0">
                <a:solidFill>
                  <a:schemeClr val="bg2"/>
                </a:solidFill>
              </a:rPr>
              <a:t>✔ Optimize crowd flow</a:t>
            </a:r>
            <a:br>
              <a:rPr lang="en-IN" sz="2000" dirty="0">
                <a:solidFill>
                  <a:schemeClr val="bg2"/>
                </a:solidFill>
              </a:rPr>
            </a:br>
            <a:r>
              <a:rPr lang="en-IN" sz="2000" dirty="0">
                <a:solidFill>
                  <a:schemeClr val="bg2"/>
                </a:solidFill>
              </a:rPr>
              <a:t>✔ Enable smart city monitoring</a:t>
            </a:r>
          </a:p>
          <a:p>
            <a:endParaRPr lang="en-IN" sz="2000" dirty="0">
              <a:solidFill>
                <a:schemeClr val="bg2"/>
              </a:solidFill>
            </a:endParaRPr>
          </a:p>
          <a:p>
            <a:endParaRPr lang="en-IN" sz="2000" dirty="0">
              <a:solidFill>
                <a:schemeClr val="bg2"/>
              </a:solidFill>
            </a:endParaRPr>
          </a:p>
          <a:p>
            <a:r>
              <a:rPr lang="en-IN" sz="2800" b="1" dirty="0">
                <a:solidFill>
                  <a:schemeClr val="bg2"/>
                </a:solidFill>
              </a:rPr>
              <a:t>Used For:</a:t>
            </a:r>
            <a:endParaRPr lang="en-IN" sz="2800" dirty="0">
              <a:solidFill>
                <a:schemeClr val="bg2"/>
              </a:solidFill>
            </a:endParaRPr>
          </a:p>
          <a:p>
            <a:r>
              <a:rPr lang="en-IN" sz="2000" dirty="0">
                <a:solidFill>
                  <a:schemeClr val="bg2"/>
                </a:solidFill>
              </a:rPr>
              <a:t>Railways, metro stations</a:t>
            </a:r>
          </a:p>
          <a:p>
            <a:r>
              <a:rPr lang="en-IN" sz="2000" dirty="0">
                <a:solidFill>
                  <a:schemeClr val="bg2"/>
                </a:solidFill>
              </a:rPr>
              <a:t>Public events</a:t>
            </a:r>
          </a:p>
          <a:p>
            <a:r>
              <a:rPr lang="en-IN" sz="2000" dirty="0">
                <a:solidFill>
                  <a:schemeClr val="bg2"/>
                </a:solidFill>
              </a:rPr>
              <a:t>Malls, religious gatherings</a:t>
            </a:r>
          </a:p>
          <a:p>
            <a:r>
              <a:rPr lang="en-IN" sz="2000" dirty="0">
                <a:solidFill>
                  <a:schemeClr val="bg2"/>
                </a:solidFill>
              </a:rPr>
              <a:t>Stadiums, airports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Instrument Sans Medium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203745-3925-20E6-D9B7-ABE10789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346" y="0"/>
            <a:ext cx="597705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9CA4E5-4BA4-96BA-A526-7433BA5E9386}"/>
              </a:ext>
            </a:extLst>
          </p:cNvPr>
          <p:cNvSpPr txBox="1"/>
          <p:nvPr/>
        </p:nvSpPr>
        <p:spPr>
          <a:xfrm>
            <a:off x="780586" y="135076"/>
            <a:ext cx="9857678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1"/>
                </a:solidFill>
              </a:rPr>
              <a:t>DATASET OVERVIEW &amp; KEY INSIGHTS</a:t>
            </a:r>
          </a:p>
          <a:p>
            <a:endParaRPr lang="en-US" sz="2800" b="1" dirty="0">
              <a:solidFill>
                <a:schemeClr val="bg2"/>
              </a:solidFill>
            </a:endParaRPr>
          </a:p>
          <a:p>
            <a:endParaRPr lang="en-US" sz="2800" b="1" dirty="0">
              <a:solidFill>
                <a:schemeClr val="bg2"/>
              </a:solidFill>
            </a:endParaRPr>
          </a:p>
          <a:p>
            <a:r>
              <a:rPr lang="en-US" sz="2800" b="1" dirty="0">
                <a:solidFill>
                  <a:schemeClr val="bg2"/>
                </a:solidFill>
              </a:rPr>
              <a:t>Dataset Used: </a:t>
            </a:r>
          </a:p>
          <a:p>
            <a:r>
              <a:rPr lang="en-IN" sz="2800" dirty="0">
                <a:solidFill>
                  <a:schemeClr val="bg2"/>
                </a:solidFill>
              </a:rPr>
              <a:t>ShanghaiTech Crowd Counting Dataset</a:t>
            </a:r>
          </a:p>
          <a:p>
            <a:endParaRPr lang="en-IN" sz="2800" b="1" dirty="0">
              <a:solidFill>
                <a:schemeClr val="bg2"/>
              </a:solidFill>
            </a:endParaRPr>
          </a:p>
          <a:p>
            <a:r>
              <a:rPr lang="en-IN" sz="2800" b="1" dirty="0">
                <a:solidFill>
                  <a:schemeClr val="bg2"/>
                </a:solidFill>
              </a:rPr>
              <a:t>Features:</a:t>
            </a:r>
            <a:endParaRPr lang="en-IN" sz="2800" dirty="0">
              <a:solidFill>
                <a:schemeClr val="bg2"/>
              </a:solidFill>
            </a:endParaRPr>
          </a:p>
          <a:p>
            <a:r>
              <a:rPr lang="en-IN" sz="2800" dirty="0">
                <a:solidFill>
                  <a:schemeClr val="bg2"/>
                </a:solidFill>
              </a:rPr>
              <a:t>Part A: Dense crowds (high variation)</a:t>
            </a:r>
          </a:p>
          <a:p>
            <a:r>
              <a:rPr lang="en-IN" sz="2800" dirty="0">
                <a:solidFill>
                  <a:schemeClr val="bg2"/>
                </a:solidFill>
              </a:rPr>
              <a:t>Part B: Sparse scenes (outdoor)</a:t>
            </a:r>
          </a:p>
          <a:p>
            <a:r>
              <a:rPr lang="en-IN" sz="2800" dirty="0">
                <a:solidFill>
                  <a:schemeClr val="bg2"/>
                </a:solidFill>
              </a:rPr>
              <a:t>High-quality labelled density maps</a:t>
            </a:r>
          </a:p>
          <a:p>
            <a:r>
              <a:rPr lang="en-IN" sz="2800" dirty="0">
                <a:solidFill>
                  <a:schemeClr val="bg2"/>
                </a:solidFill>
              </a:rPr>
              <a:t>1198 annotated images</a:t>
            </a:r>
          </a:p>
          <a:p>
            <a:endParaRPr lang="en-IN" sz="2800" dirty="0">
              <a:solidFill>
                <a:schemeClr val="bg2"/>
              </a:solidFill>
            </a:endParaRPr>
          </a:p>
          <a:p>
            <a:r>
              <a:rPr lang="en-IN" sz="2800" b="1" dirty="0">
                <a:solidFill>
                  <a:schemeClr val="bg2"/>
                </a:solidFill>
              </a:rPr>
              <a:t>Key Insights:</a:t>
            </a:r>
            <a:endParaRPr lang="en-IN" sz="2800" dirty="0">
              <a:solidFill>
                <a:schemeClr val="bg2"/>
              </a:solidFill>
            </a:endParaRPr>
          </a:p>
          <a:p>
            <a:r>
              <a:rPr lang="en-IN" sz="2800" dirty="0">
                <a:solidFill>
                  <a:schemeClr val="bg2"/>
                </a:solidFill>
              </a:rPr>
              <a:t>Crowd distribution varies non-linearly</a:t>
            </a:r>
          </a:p>
          <a:p>
            <a:r>
              <a:rPr lang="en-IN" sz="2800" dirty="0">
                <a:solidFill>
                  <a:schemeClr val="bg2"/>
                </a:solidFill>
              </a:rPr>
              <a:t>Traditional detection fails in dense scenes</a:t>
            </a:r>
          </a:p>
          <a:p>
            <a:r>
              <a:rPr lang="en-IN" sz="2800" dirty="0">
                <a:solidFill>
                  <a:schemeClr val="bg2"/>
                </a:solidFill>
              </a:rPr>
              <a:t>Density maps provide better estimation</a:t>
            </a:r>
          </a:p>
          <a:p>
            <a:r>
              <a:rPr lang="en-IN" sz="2800" dirty="0">
                <a:solidFill>
                  <a:schemeClr val="bg2"/>
                </a:solidFill>
              </a:rPr>
              <a:t>Illumination &amp; occlusion are major challenges</a:t>
            </a:r>
          </a:p>
          <a:p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EFE69-AAC6-4C89-9A1C-F1F4F2EC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155" y="1471961"/>
            <a:ext cx="5886450" cy="59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0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072515" y="1763792"/>
            <a:ext cx="1991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2000" b="1" dirty="0"/>
          </a:p>
        </p:txBody>
      </p:sp>
      <p:sp>
        <p:nvSpPr>
          <p:cNvPr id="6" name="Text 3"/>
          <p:cNvSpPr/>
          <p:nvPr/>
        </p:nvSpPr>
        <p:spPr>
          <a:xfrm>
            <a:off x="1072513" y="2070318"/>
            <a:ext cx="6744057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072515" y="2997398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2000" b="1" dirty="0"/>
          </a:p>
        </p:txBody>
      </p:sp>
      <p:sp>
        <p:nvSpPr>
          <p:cNvPr id="9" name="Text 5"/>
          <p:cNvSpPr/>
          <p:nvPr/>
        </p:nvSpPr>
        <p:spPr>
          <a:xfrm>
            <a:off x="1072514" y="3330534"/>
            <a:ext cx="674405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1072515" y="4088309"/>
            <a:ext cx="2586990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2000" b="1" dirty="0"/>
          </a:p>
        </p:txBody>
      </p:sp>
      <p:sp>
        <p:nvSpPr>
          <p:cNvPr id="12" name="Text 7"/>
          <p:cNvSpPr/>
          <p:nvPr/>
        </p:nvSpPr>
        <p:spPr>
          <a:xfrm>
            <a:off x="1072515" y="4444425"/>
            <a:ext cx="674405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1072513" y="5204340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2000" b="1" dirty="0"/>
          </a:p>
        </p:txBody>
      </p:sp>
      <p:sp>
        <p:nvSpPr>
          <p:cNvPr id="15" name="Text 9"/>
          <p:cNvSpPr/>
          <p:nvPr/>
        </p:nvSpPr>
        <p:spPr>
          <a:xfrm>
            <a:off x="1072512" y="5522118"/>
            <a:ext cx="6744057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dirty="0"/>
          </a:p>
        </p:txBody>
      </p:sp>
      <p:sp>
        <p:nvSpPr>
          <p:cNvPr id="17" name="Text 10"/>
          <p:cNvSpPr/>
          <p:nvPr/>
        </p:nvSpPr>
        <p:spPr>
          <a:xfrm>
            <a:off x="1072512" y="6273940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2000" b="1" dirty="0"/>
          </a:p>
        </p:txBody>
      </p:sp>
      <p:sp>
        <p:nvSpPr>
          <p:cNvPr id="18" name="Text 11"/>
          <p:cNvSpPr/>
          <p:nvPr/>
        </p:nvSpPr>
        <p:spPr>
          <a:xfrm>
            <a:off x="1072515" y="6596777"/>
            <a:ext cx="6744057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B3F5F960-F95D-7838-D603-9329C2186DCF}"/>
              </a:ext>
            </a:extLst>
          </p:cNvPr>
          <p:cNvSpPr/>
          <p:nvPr/>
        </p:nvSpPr>
        <p:spPr>
          <a:xfrm>
            <a:off x="864037" y="371165"/>
            <a:ext cx="90767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Wingdings" panose="05000000000000000000" pitchFamily="2" charset="2"/>
              <a:buChar char="v"/>
            </a:pPr>
            <a:r>
              <a:rPr lang="en-US" sz="4300" b="1" dirty="0">
                <a:solidFill>
                  <a:schemeClr val="accent1"/>
                </a:solidFill>
              </a:rPr>
              <a:t>Methodology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F17612-0AAF-7219-AC54-22FA4E18EF24}"/>
              </a:ext>
            </a:extLst>
          </p:cNvPr>
          <p:cNvSpPr/>
          <p:nvPr/>
        </p:nvSpPr>
        <p:spPr>
          <a:xfrm>
            <a:off x="1270402" y="6318231"/>
            <a:ext cx="2700500" cy="11745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collection and Preprocessing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E5346C-E454-4E87-899E-BF2DE6660B05}"/>
              </a:ext>
            </a:extLst>
          </p:cNvPr>
          <p:cNvSpPr/>
          <p:nvPr/>
        </p:nvSpPr>
        <p:spPr>
          <a:xfrm>
            <a:off x="8590517" y="2070318"/>
            <a:ext cx="2700500" cy="11745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Integrated UI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A9556-0FD9-BE5E-A1B5-560924C8B5FC}"/>
              </a:ext>
            </a:extLst>
          </p:cNvPr>
          <p:cNvSpPr/>
          <p:nvPr/>
        </p:nvSpPr>
        <p:spPr>
          <a:xfrm>
            <a:off x="6239149" y="3457692"/>
            <a:ext cx="2700500" cy="11745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Webcam and Video input Dashboards and alerts added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73EBA-8522-6C53-578B-4A411C4DD2EC}"/>
              </a:ext>
            </a:extLst>
          </p:cNvPr>
          <p:cNvSpPr/>
          <p:nvPr/>
        </p:nvSpPr>
        <p:spPr>
          <a:xfrm>
            <a:off x="3659505" y="4902697"/>
            <a:ext cx="2700500" cy="11745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Model development and Training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FF200D-BD17-6012-3133-F77A68CF80F1}"/>
              </a:ext>
            </a:extLst>
          </p:cNvPr>
          <p:cNvSpPr/>
          <p:nvPr/>
        </p:nvSpPr>
        <p:spPr>
          <a:xfrm>
            <a:off x="10537903" y="589236"/>
            <a:ext cx="2700500" cy="11745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Deployment and Evaluation</a:t>
            </a:r>
          </a:p>
        </p:txBody>
      </p:sp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DF1482DB-41D3-9B59-6AAA-3E361AF9E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366010" y="4939720"/>
            <a:ext cx="855644" cy="914400"/>
          </a:xfrm>
          <a:prstGeom prst="rect">
            <a:avLst/>
          </a:prstGeom>
        </p:spPr>
      </p:pic>
      <p:pic>
        <p:nvPicPr>
          <p:cNvPr id="31" name="Graphic 30" descr="Back with solid fill">
            <a:extLst>
              <a:ext uri="{FF2B5EF4-FFF2-40B4-BE49-F238E27FC236}">
                <a16:creationId xmlns:a16="http://schemas.microsoft.com/office/drawing/2014/main" id="{E1024568-AC6D-982C-1C7B-200DF1EE3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512945" y="1002655"/>
            <a:ext cx="855644" cy="914400"/>
          </a:xfrm>
          <a:prstGeom prst="rect">
            <a:avLst/>
          </a:prstGeom>
        </p:spPr>
      </p:pic>
      <p:pic>
        <p:nvPicPr>
          <p:cNvPr id="32" name="Graphic 31" descr="Back with solid fill">
            <a:extLst>
              <a:ext uri="{FF2B5EF4-FFF2-40B4-BE49-F238E27FC236}">
                <a16:creationId xmlns:a16="http://schemas.microsoft.com/office/drawing/2014/main" id="{28D9C7E8-0E56-687C-760C-2416295E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347900" y="2419231"/>
            <a:ext cx="855644" cy="914400"/>
          </a:xfrm>
          <a:prstGeom prst="rect">
            <a:avLst/>
          </a:prstGeom>
        </p:spPr>
      </p:pic>
      <p:pic>
        <p:nvPicPr>
          <p:cNvPr id="33" name="Graphic 32" descr="Back with solid fill">
            <a:extLst>
              <a:ext uri="{FF2B5EF4-FFF2-40B4-BE49-F238E27FC236}">
                <a16:creationId xmlns:a16="http://schemas.microsoft.com/office/drawing/2014/main" id="{0717A27C-F014-55C6-F372-F8AB472F2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009755" y="3742917"/>
            <a:ext cx="855644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9651-3A61-1AB7-BEED-675264D22EC2}"/>
              </a:ext>
            </a:extLst>
          </p:cNvPr>
          <p:cNvSpPr txBox="1"/>
          <p:nvPr/>
        </p:nvSpPr>
        <p:spPr>
          <a:xfrm>
            <a:off x="814039" y="254705"/>
            <a:ext cx="7315200" cy="76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5400"/>
              </a:lnSpc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1"/>
                </a:solidFill>
              </a:rPr>
              <a:t>Exploratory Data Analysis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572A63-5CA7-3DD4-32FB-5064C1D48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622" y="1421588"/>
            <a:ext cx="5401429" cy="6077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63EBB-D8C3-5FA1-5902-B0A1EF6A96A1}"/>
              </a:ext>
            </a:extLst>
          </p:cNvPr>
          <p:cNvSpPr txBox="1"/>
          <p:nvPr/>
        </p:nvSpPr>
        <p:spPr>
          <a:xfrm>
            <a:off x="1360449" y="4606816"/>
            <a:ext cx="59547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>
                <a:solidFill>
                  <a:schemeClr val="bg2"/>
                </a:solidFill>
              </a:rPr>
              <a:t>Insights:</a:t>
            </a:r>
            <a:endParaRPr lang="en-US" sz="280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2"/>
                </a:solidFill>
              </a:rPr>
              <a:t>High-density images have smooth Gaussian-like blobs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2"/>
                </a:solidFill>
              </a:rPr>
              <a:t>Sparse images have isolated peaks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2"/>
                </a:solidFill>
              </a:rPr>
              <a:t>Strong correlation between intensity &amp; count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EA2C1-71FE-D967-AF98-9FD1477685DD}"/>
              </a:ext>
            </a:extLst>
          </p:cNvPr>
          <p:cNvSpPr txBox="1"/>
          <p:nvPr/>
        </p:nvSpPr>
        <p:spPr>
          <a:xfrm>
            <a:off x="1338146" y="1754523"/>
            <a:ext cx="62669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solidFill>
                  <a:schemeClr val="bg2"/>
                </a:solidFill>
              </a:rPr>
              <a:t>Performed analyses include</a:t>
            </a:r>
            <a:r>
              <a:rPr lang="en-IN" sz="2800" dirty="0">
                <a:solidFill>
                  <a:schemeClr val="bg2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Crowd distribution histograms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Count variability across scenes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Density map pattern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Noise artifacts in raw frames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Variation due to lighting, angle, occlusion</a:t>
            </a:r>
          </a:p>
        </p:txBody>
      </p:sp>
    </p:spTree>
    <p:extLst>
      <p:ext uri="{BB962C8B-B14F-4D97-AF65-F5344CB8AC3E}">
        <p14:creationId xmlns:p14="http://schemas.microsoft.com/office/powerpoint/2010/main" val="428812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966" y="476369"/>
            <a:ext cx="3758684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973931" y="1182482"/>
            <a:ext cx="1365646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007900" y="1792248"/>
            <a:ext cx="1739265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007900" y="2148721"/>
            <a:ext cx="698873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7003683" y="2258593"/>
            <a:ext cx="1870353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b="1" dirty="0"/>
          </a:p>
        </p:txBody>
      </p:sp>
      <p:sp>
        <p:nvSpPr>
          <p:cNvPr id="12" name="Text 7"/>
          <p:cNvSpPr/>
          <p:nvPr/>
        </p:nvSpPr>
        <p:spPr>
          <a:xfrm>
            <a:off x="6977419" y="2710314"/>
            <a:ext cx="698873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7007900" y="3845838"/>
            <a:ext cx="1940719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b="1" dirty="0"/>
          </a:p>
        </p:txBody>
      </p:sp>
      <p:sp>
        <p:nvSpPr>
          <p:cNvPr id="16" name="Text 10"/>
          <p:cNvSpPr/>
          <p:nvPr/>
        </p:nvSpPr>
        <p:spPr>
          <a:xfrm>
            <a:off x="7007900" y="4202311"/>
            <a:ext cx="698873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6977419" y="5043790"/>
            <a:ext cx="187904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b="1" dirty="0"/>
          </a:p>
        </p:txBody>
      </p:sp>
      <p:sp>
        <p:nvSpPr>
          <p:cNvPr id="20" name="Text 13"/>
          <p:cNvSpPr/>
          <p:nvPr/>
        </p:nvSpPr>
        <p:spPr>
          <a:xfrm>
            <a:off x="6944748" y="5367646"/>
            <a:ext cx="698873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400" dirty="0"/>
          </a:p>
        </p:txBody>
      </p:sp>
      <p:sp>
        <p:nvSpPr>
          <p:cNvPr id="23" name="Text 15"/>
          <p:cNvSpPr/>
          <p:nvPr/>
        </p:nvSpPr>
        <p:spPr>
          <a:xfrm>
            <a:off x="7007900" y="6276668"/>
            <a:ext cx="2607826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b="1" dirty="0"/>
          </a:p>
        </p:txBody>
      </p:sp>
      <p:sp>
        <p:nvSpPr>
          <p:cNvPr id="24" name="Text 16"/>
          <p:cNvSpPr/>
          <p:nvPr/>
        </p:nvSpPr>
        <p:spPr>
          <a:xfrm>
            <a:off x="6977419" y="6637781"/>
            <a:ext cx="6988731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400" dirty="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6942B7A8-7097-4B11-F95D-4FFE3A75E675}"/>
              </a:ext>
            </a:extLst>
          </p:cNvPr>
          <p:cNvSpPr/>
          <p:nvPr/>
        </p:nvSpPr>
        <p:spPr>
          <a:xfrm>
            <a:off x="864037" y="371165"/>
            <a:ext cx="90767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Wingdings" panose="05000000000000000000" pitchFamily="2" charset="2"/>
              <a:buChar char="v"/>
            </a:pPr>
            <a:r>
              <a:rPr lang="en-US" sz="4300" b="1" dirty="0">
                <a:solidFill>
                  <a:schemeClr val="accent1"/>
                </a:solidFill>
              </a:rPr>
              <a:t>Visualization </a:t>
            </a:r>
          </a:p>
        </p:txBody>
      </p:sp>
      <p:pic>
        <p:nvPicPr>
          <p:cNvPr id="5" name="Picture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837388A7-CCAC-3AEF-BBE8-61BBC274C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092" y="448822"/>
            <a:ext cx="7705492" cy="59365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1390AB-B0F2-CEE4-5D28-E398B28CEC97}"/>
              </a:ext>
            </a:extLst>
          </p:cNvPr>
          <p:cNvSpPr txBox="1"/>
          <p:nvPr/>
        </p:nvSpPr>
        <p:spPr>
          <a:xfrm>
            <a:off x="258230" y="2265464"/>
            <a:ext cx="62706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2"/>
                </a:solidFill>
              </a:rPr>
              <a:t>Included: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Sample density maps vs. original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Heatmaps overlaid on 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Count progression graph during a video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208657-D546-A0B2-C7AD-A143C0B31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7" y="4827138"/>
            <a:ext cx="4619501" cy="31164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345" y="372666"/>
            <a:ext cx="422552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74345" y="982504"/>
            <a:ext cx="1368171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609838" y="1554837"/>
            <a:ext cx="135493" cy="609838"/>
          </a:xfrm>
          <a:prstGeom prst="roundRect">
            <a:avLst>
              <a:gd name="adj" fmla="val 4201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474345" y="1465898"/>
            <a:ext cx="406598" cy="406598"/>
          </a:xfrm>
          <a:prstGeom prst="roundRect">
            <a:avLst>
              <a:gd name="adj" fmla="val 112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4" y="1542217"/>
            <a:ext cx="203240" cy="2540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 flipV="1">
            <a:off x="2822935" y="1875591"/>
            <a:ext cx="469737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600" b="1" dirty="0"/>
          </a:p>
        </p:txBody>
      </p:sp>
      <p:sp>
        <p:nvSpPr>
          <p:cNvPr id="8" name="Text 5"/>
          <p:cNvSpPr/>
          <p:nvPr/>
        </p:nvSpPr>
        <p:spPr>
          <a:xfrm>
            <a:off x="986671" y="1894702"/>
            <a:ext cx="13139618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600" dirty="0">
              <a:solidFill>
                <a:schemeClr val="bg1"/>
              </a:solidFill>
              <a:latin typeface="Instrument Sans Medium" panose="020B060402020202020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13078" y="2503527"/>
            <a:ext cx="135493" cy="609838"/>
          </a:xfrm>
          <a:prstGeom prst="roundRect">
            <a:avLst>
              <a:gd name="adj" fmla="val 4201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677585" y="2414588"/>
            <a:ext cx="406598" cy="406598"/>
          </a:xfrm>
          <a:prstGeom prst="roundRect">
            <a:avLst>
              <a:gd name="adj" fmla="val 112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64" y="2490907"/>
            <a:ext cx="203240" cy="25407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793147" y="2617887"/>
            <a:ext cx="2278975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b="1" dirty="0"/>
          </a:p>
        </p:txBody>
      </p:sp>
      <p:sp>
        <p:nvSpPr>
          <p:cNvPr id="13" name="Text 9"/>
          <p:cNvSpPr/>
          <p:nvPr/>
        </p:nvSpPr>
        <p:spPr>
          <a:xfrm>
            <a:off x="1219676" y="2875538"/>
            <a:ext cx="12936379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016437" y="3452217"/>
            <a:ext cx="135493" cy="609838"/>
          </a:xfrm>
          <a:prstGeom prst="roundRect">
            <a:avLst>
              <a:gd name="adj" fmla="val 4201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880943" y="3363278"/>
            <a:ext cx="406598" cy="406598"/>
          </a:xfrm>
          <a:prstGeom prst="roundRect">
            <a:avLst>
              <a:gd name="adj" fmla="val 112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23" y="3439597"/>
            <a:ext cx="203240" cy="25407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673036" y="3525684"/>
            <a:ext cx="2307193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IN" dirty="0">
                <a:solidFill>
                  <a:schemeClr val="bg2"/>
                </a:solidFill>
              </a:rPr>
              <a:t>Removing noisy frames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8" name="Text 13"/>
          <p:cNvSpPr/>
          <p:nvPr/>
        </p:nvSpPr>
        <p:spPr>
          <a:xfrm>
            <a:off x="1626275" y="3737759"/>
            <a:ext cx="1273302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219676" y="4400907"/>
            <a:ext cx="135493" cy="609838"/>
          </a:xfrm>
          <a:prstGeom prst="roundRect">
            <a:avLst>
              <a:gd name="adj" fmla="val 4201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1084183" y="4311968"/>
            <a:ext cx="406598" cy="406598"/>
          </a:xfrm>
          <a:prstGeom prst="roundRect">
            <a:avLst>
              <a:gd name="adj" fmla="val 112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863" y="4388287"/>
            <a:ext cx="203240" cy="25407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714069" y="4489520"/>
            <a:ext cx="2306360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IN" dirty="0">
                <a:solidFill>
                  <a:schemeClr val="bg2"/>
                </a:solidFill>
              </a:rPr>
              <a:t>Converting frames to RGB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1596509" y="4751785"/>
            <a:ext cx="1252978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1016437" y="5349597"/>
            <a:ext cx="135493" cy="609838"/>
          </a:xfrm>
          <a:prstGeom prst="roundRect">
            <a:avLst>
              <a:gd name="adj" fmla="val 4201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880943" y="5260658"/>
            <a:ext cx="406598" cy="406598"/>
          </a:xfrm>
          <a:prstGeom prst="roundRect">
            <a:avLst>
              <a:gd name="adj" fmla="val 112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23" y="5336977"/>
            <a:ext cx="203240" cy="25407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714069" y="5515128"/>
            <a:ext cx="1955363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IN" dirty="0">
                <a:solidFill>
                  <a:schemeClr val="bg2"/>
                </a:solidFill>
              </a:rPr>
              <a:t>Preparing training/validation sets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8" name="Text 21"/>
          <p:cNvSpPr/>
          <p:nvPr/>
        </p:nvSpPr>
        <p:spPr>
          <a:xfrm>
            <a:off x="1422616" y="5732204"/>
            <a:ext cx="1273302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600" dirty="0"/>
          </a:p>
        </p:txBody>
      </p:sp>
      <p:sp>
        <p:nvSpPr>
          <p:cNvPr id="29" name="Shape 22"/>
          <p:cNvSpPr/>
          <p:nvPr/>
        </p:nvSpPr>
        <p:spPr>
          <a:xfrm>
            <a:off x="813078" y="6298287"/>
            <a:ext cx="135493" cy="609838"/>
          </a:xfrm>
          <a:prstGeom prst="roundRect">
            <a:avLst>
              <a:gd name="adj" fmla="val 4201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677585" y="6209347"/>
            <a:ext cx="406598" cy="406598"/>
          </a:xfrm>
          <a:prstGeom prst="roundRect">
            <a:avLst>
              <a:gd name="adj" fmla="val 112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264" y="6285667"/>
            <a:ext cx="203240" cy="254079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490781" y="6476229"/>
            <a:ext cx="1963817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dirty="0">
                <a:solidFill>
                  <a:schemeClr val="bg2"/>
                </a:solidFill>
              </a:rPr>
              <a:t>Applying Gaussian smoothing (density maps)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33" name="Text 25"/>
          <p:cNvSpPr/>
          <p:nvPr/>
        </p:nvSpPr>
        <p:spPr>
          <a:xfrm>
            <a:off x="1151930" y="6649165"/>
            <a:ext cx="12936379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600" dirty="0"/>
          </a:p>
        </p:txBody>
      </p:sp>
      <p:sp>
        <p:nvSpPr>
          <p:cNvPr id="37" name="Text 28"/>
          <p:cNvSpPr/>
          <p:nvPr/>
        </p:nvSpPr>
        <p:spPr>
          <a:xfrm>
            <a:off x="1016437" y="7260075"/>
            <a:ext cx="2005846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b="1" dirty="0"/>
          </a:p>
        </p:txBody>
      </p:sp>
      <p:sp>
        <p:nvSpPr>
          <p:cNvPr id="38" name="Text 29"/>
          <p:cNvSpPr/>
          <p:nvPr/>
        </p:nvSpPr>
        <p:spPr>
          <a:xfrm>
            <a:off x="1016437" y="7644704"/>
            <a:ext cx="13139618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600" dirty="0"/>
          </a:p>
        </p:txBody>
      </p:sp>
      <p:sp>
        <p:nvSpPr>
          <p:cNvPr id="39" name="Text 0">
            <a:extLst>
              <a:ext uri="{FF2B5EF4-FFF2-40B4-BE49-F238E27FC236}">
                <a16:creationId xmlns:a16="http://schemas.microsoft.com/office/drawing/2014/main" id="{F8BD1141-87E8-951C-09DC-978536767E59}"/>
              </a:ext>
            </a:extLst>
          </p:cNvPr>
          <p:cNvSpPr/>
          <p:nvPr/>
        </p:nvSpPr>
        <p:spPr>
          <a:xfrm>
            <a:off x="864037" y="371165"/>
            <a:ext cx="90767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5400"/>
              </a:lnSpc>
              <a:buFont typeface="Wingdings" panose="05000000000000000000" pitchFamily="2" charset="2"/>
              <a:buChar char="v"/>
            </a:pPr>
            <a:r>
              <a:rPr lang="en-US" sz="4300" b="1" dirty="0">
                <a:solidFill>
                  <a:schemeClr val="accent1"/>
                </a:solidFill>
              </a:rPr>
              <a:t>Data Preprocessing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7DD5AD-0054-592A-94DD-725ACBE47330}"/>
              </a:ext>
            </a:extLst>
          </p:cNvPr>
          <p:cNvSpPr txBox="1"/>
          <p:nvPr/>
        </p:nvSpPr>
        <p:spPr>
          <a:xfrm>
            <a:off x="1355169" y="157701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Resizing images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BC97B4-9CC5-421A-DD3A-C299ACF75260}"/>
              </a:ext>
            </a:extLst>
          </p:cNvPr>
          <p:cNvSpPr txBox="1"/>
          <p:nvPr/>
        </p:nvSpPr>
        <p:spPr>
          <a:xfrm>
            <a:off x="1405523" y="247917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Normalizing using ImageNet mean/std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F911DE1-8429-B1E4-7B8D-8A7EA36726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4962" y="1074686"/>
            <a:ext cx="6700123" cy="38045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F1C149C-68CF-DCEE-5311-9AF348820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2692" y="5387063"/>
            <a:ext cx="6746765" cy="17194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E4D55-995E-2D82-7646-69DD7EE7AF62}"/>
              </a:ext>
            </a:extLst>
          </p:cNvPr>
          <p:cNvSpPr txBox="1"/>
          <p:nvPr/>
        </p:nvSpPr>
        <p:spPr>
          <a:xfrm>
            <a:off x="669073" y="380328"/>
            <a:ext cx="7315200" cy="76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5400"/>
              </a:lnSpc>
              <a:buFont typeface="Wingdings" panose="05000000000000000000" pitchFamily="2" charset="2"/>
              <a:buChar char="v"/>
            </a:pPr>
            <a:r>
              <a:rPr lang="en-IN" sz="4400" dirty="0">
                <a:solidFill>
                  <a:schemeClr val="accent1"/>
                </a:solidFill>
              </a:rPr>
              <a:t>FEATURE EXTRACTION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742D6-E23B-9C4F-83B7-A2A24E36BB50}"/>
              </a:ext>
            </a:extLst>
          </p:cNvPr>
          <p:cNvSpPr txBox="1"/>
          <p:nvPr/>
        </p:nvSpPr>
        <p:spPr>
          <a:xfrm>
            <a:off x="1628078" y="1822554"/>
            <a:ext cx="73152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sz="2800" b="1" dirty="0">
                <a:solidFill>
                  <a:schemeClr val="bg2"/>
                </a:solidFill>
              </a:rPr>
              <a:t>FEATURE EXTRACTION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Discuss how CSRNet learns features:</a:t>
            </a:r>
          </a:p>
          <a:p>
            <a:r>
              <a:rPr lang="en-US" sz="2800" b="1" dirty="0">
                <a:solidFill>
                  <a:schemeClr val="bg2"/>
                </a:solidFill>
              </a:rPr>
              <a:t>VGG-16 frontend</a:t>
            </a:r>
            <a:r>
              <a:rPr lang="en-US" sz="2800" dirty="0">
                <a:solidFill>
                  <a:schemeClr val="bg2"/>
                </a:solidFill>
              </a:rPr>
              <a:t> extracts spatial features</a:t>
            </a:r>
          </a:p>
          <a:p>
            <a:r>
              <a:rPr lang="en-US" sz="2800" b="1" dirty="0">
                <a:solidFill>
                  <a:schemeClr val="bg2"/>
                </a:solidFill>
              </a:rPr>
              <a:t>Dilated convolution layers</a:t>
            </a:r>
            <a:r>
              <a:rPr lang="en-US" sz="2800" dirty="0">
                <a:solidFill>
                  <a:schemeClr val="bg2"/>
                </a:solidFill>
              </a:rPr>
              <a:t> expand receptive field</a:t>
            </a:r>
          </a:p>
          <a:p>
            <a:r>
              <a:rPr lang="en-US" sz="2800" b="1" dirty="0">
                <a:solidFill>
                  <a:schemeClr val="bg2"/>
                </a:solidFill>
              </a:rPr>
              <a:t>Back-end regression layers</a:t>
            </a:r>
            <a:r>
              <a:rPr lang="en-US" sz="2800" dirty="0">
                <a:solidFill>
                  <a:schemeClr val="bg2"/>
                </a:solidFill>
              </a:rPr>
              <a:t> generate pixel-wise density</a:t>
            </a:r>
          </a:p>
          <a:p>
            <a:r>
              <a:rPr lang="en-US" sz="2800" dirty="0">
                <a:solidFill>
                  <a:schemeClr val="bg2"/>
                </a:solidFill>
              </a:rPr>
              <a:t>Features learned:</a:t>
            </a:r>
          </a:p>
          <a:p>
            <a:pPr lvl="1"/>
            <a:r>
              <a:rPr lang="en-US" sz="2800" dirty="0">
                <a:solidFill>
                  <a:schemeClr val="bg2"/>
                </a:solidFill>
              </a:rPr>
              <a:t>Texture</a:t>
            </a:r>
          </a:p>
          <a:p>
            <a:pPr lvl="1"/>
            <a:r>
              <a:rPr lang="en-US" sz="2800" dirty="0">
                <a:solidFill>
                  <a:schemeClr val="bg2"/>
                </a:solidFill>
              </a:rPr>
              <a:t>Density clusters</a:t>
            </a:r>
          </a:p>
          <a:p>
            <a:pPr lvl="1"/>
            <a:r>
              <a:rPr lang="en-US" sz="2800" dirty="0">
                <a:solidFill>
                  <a:schemeClr val="bg2"/>
                </a:solidFill>
              </a:rPr>
              <a:t>Fine-grained spatial variations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FECA4-C3FB-68A5-A2C9-87D73D86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9"/>
          <a:stretch>
            <a:fillRect/>
          </a:stretch>
        </p:blipFill>
        <p:spPr>
          <a:xfrm>
            <a:off x="7683190" y="5777484"/>
            <a:ext cx="6445405" cy="2000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B1EAB-D09D-836E-4546-CC0554ABA027}"/>
              </a:ext>
            </a:extLst>
          </p:cNvPr>
          <p:cNvSpPr txBox="1"/>
          <p:nvPr/>
        </p:nvSpPr>
        <p:spPr>
          <a:xfrm>
            <a:off x="8363415" y="6033256"/>
            <a:ext cx="769434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2"/>
                </a:solidFill>
              </a:rPr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3297407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606</Words>
  <Application>Microsoft Office PowerPoint</Application>
  <PresentationFormat>Custom</PresentationFormat>
  <Paragraphs>139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Wingdings</vt:lpstr>
      <vt:lpstr>Aharoni</vt:lpstr>
      <vt:lpstr>Arial</vt:lpstr>
      <vt:lpstr>Prompt Medium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 Rami</dc:creator>
  <cp:lastModifiedBy>Aarish Bhanwadia</cp:lastModifiedBy>
  <cp:revision>5</cp:revision>
  <dcterms:created xsi:type="dcterms:W3CDTF">2025-09-06T10:03:29Z</dcterms:created>
  <dcterms:modified xsi:type="dcterms:W3CDTF">2025-11-21T03:14:23Z</dcterms:modified>
</cp:coreProperties>
</file>